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B135DD-68FF-4C46-B4F7-37C2E6026CE6}"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421928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135DD-68FF-4C46-B4F7-37C2E6026CE6}"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63304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135DD-68FF-4C46-B4F7-37C2E6026CE6}"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63723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135DD-68FF-4C46-B4F7-37C2E6026CE6}"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204077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B135DD-68FF-4C46-B4F7-37C2E6026CE6}"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251713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B135DD-68FF-4C46-B4F7-37C2E6026CE6}"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2016211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B135DD-68FF-4C46-B4F7-37C2E6026CE6}" type="datetimeFigureOut">
              <a:rPr lang="en-US" smtClean="0"/>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195269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B135DD-68FF-4C46-B4F7-37C2E6026CE6}" type="datetimeFigureOut">
              <a:rPr lang="en-US" smtClean="0"/>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49800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135DD-68FF-4C46-B4F7-37C2E6026CE6}" type="datetimeFigureOut">
              <a:rPr lang="en-US" smtClean="0"/>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113391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135DD-68FF-4C46-B4F7-37C2E6026CE6}"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149914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135DD-68FF-4C46-B4F7-37C2E6026CE6}"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345E8-D0C8-40C5-8AB1-FE4B8E88ED33}" type="slidenum">
              <a:rPr lang="en-US" smtClean="0"/>
              <a:t>‹#›</a:t>
            </a:fld>
            <a:endParaRPr lang="en-US"/>
          </a:p>
        </p:txBody>
      </p:sp>
    </p:spTree>
    <p:extLst>
      <p:ext uri="{BB962C8B-B14F-4D97-AF65-F5344CB8AC3E}">
        <p14:creationId xmlns:p14="http://schemas.microsoft.com/office/powerpoint/2010/main" val="1570777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135DD-68FF-4C46-B4F7-37C2E6026CE6}" type="datetimeFigureOut">
              <a:rPr lang="en-US" smtClean="0"/>
              <a:t>6/15/2017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345E8-D0C8-40C5-8AB1-FE4B8E88ED33}" type="slidenum">
              <a:rPr lang="en-US" smtClean="0"/>
              <a:t>‹#›</a:t>
            </a:fld>
            <a:endParaRPr lang="en-US"/>
          </a:p>
        </p:txBody>
      </p:sp>
    </p:spTree>
    <p:extLst>
      <p:ext uri="{BB962C8B-B14F-4D97-AF65-F5344CB8AC3E}">
        <p14:creationId xmlns:p14="http://schemas.microsoft.com/office/powerpoint/2010/main" val="300483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Progra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Chapter 2</a:t>
            </a:r>
            <a:endParaRPr lang="en-US" b="1" dirty="0"/>
          </a:p>
        </p:txBody>
      </p:sp>
      <p:sp>
        <p:nvSpPr>
          <p:cNvPr id="3" name="Subtitle 2"/>
          <p:cNvSpPr>
            <a:spLocks noGrp="1"/>
          </p:cNvSpPr>
          <p:nvPr>
            <p:ph type="subTitle" idx="1"/>
          </p:nvPr>
        </p:nvSpPr>
        <p:spPr/>
        <p:txBody>
          <a:bodyPr>
            <a:normAutofit/>
          </a:bodyPr>
          <a:lstStyle/>
          <a:p>
            <a:r>
              <a:rPr lang="en-US" sz="7200" b="1" dirty="0" smtClean="0">
                <a:solidFill>
                  <a:schemeClr val="tx1"/>
                </a:solidFill>
              </a:rPr>
              <a:t>AWT</a:t>
            </a:r>
            <a:endParaRPr lang="en-US" sz="7200" dirty="0">
              <a:solidFill>
                <a:schemeClr val="tx1"/>
              </a:solidFill>
            </a:endParaRPr>
          </a:p>
        </p:txBody>
      </p:sp>
    </p:spTree>
    <p:extLst>
      <p:ext uri="{BB962C8B-B14F-4D97-AF65-F5344CB8AC3E}">
        <p14:creationId xmlns:p14="http://schemas.microsoft.com/office/powerpoint/2010/main" val="1611473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a:t>Program for creating frame which contains title: </a:t>
            </a:r>
          </a:p>
          <a:p>
            <a:pPr marL="0" indent="0">
              <a:buNone/>
            </a:pPr>
            <a:r>
              <a:rPr lang="en-US" dirty="0"/>
              <a:t>import </a:t>
            </a:r>
            <a:r>
              <a:rPr lang="en-US" dirty="0" err="1"/>
              <a:t>java.awt</a:t>
            </a:r>
            <a:r>
              <a:rPr lang="en-US" dirty="0"/>
              <a:t>.*; </a:t>
            </a:r>
          </a:p>
          <a:p>
            <a:pPr marL="0" indent="0">
              <a:buNone/>
            </a:pPr>
            <a:r>
              <a:rPr lang="en-US" dirty="0"/>
              <a:t>public class Frame2 </a:t>
            </a:r>
          </a:p>
          <a:p>
            <a:pPr marL="0" indent="0">
              <a:buNone/>
            </a:pPr>
            <a:r>
              <a:rPr lang="en-US" dirty="0"/>
              <a:t>{ </a:t>
            </a:r>
          </a:p>
          <a:p>
            <a:pPr marL="0" indent="0">
              <a:buNone/>
            </a:pPr>
            <a:r>
              <a:rPr lang="en-US" dirty="0"/>
              <a:t>public static void main(String [] </a:t>
            </a:r>
            <a:r>
              <a:rPr lang="en-US" dirty="0" err="1"/>
              <a:t>args</a:t>
            </a:r>
            <a:r>
              <a:rPr lang="en-US" dirty="0"/>
              <a:t>) </a:t>
            </a:r>
          </a:p>
          <a:p>
            <a:pPr marL="0" indent="0">
              <a:buNone/>
            </a:pPr>
            <a:r>
              <a:rPr lang="en-US" dirty="0"/>
              <a:t>{ </a:t>
            </a:r>
          </a:p>
          <a:p>
            <a:pPr marL="0" indent="0">
              <a:buNone/>
            </a:pPr>
            <a:r>
              <a:rPr lang="en-US" dirty="0"/>
              <a:t>Frame f = new Frame("welcome"); </a:t>
            </a:r>
          </a:p>
          <a:p>
            <a:pPr marL="0" indent="0">
              <a:buNone/>
            </a:pPr>
            <a:r>
              <a:rPr lang="en-US" dirty="0" err="1"/>
              <a:t>f.show</a:t>
            </a: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112180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Setting the Window’s Dimensions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err="1" smtClean="0"/>
              <a:t>setSize</a:t>
            </a:r>
            <a:r>
              <a:rPr lang="en-US" dirty="0"/>
              <a:t>( ) method </a:t>
            </a:r>
          </a:p>
          <a:p>
            <a:r>
              <a:rPr lang="en-US" dirty="0" err="1" smtClean="0"/>
              <a:t>getSize</a:t>
            </a:r>
            <a:r>
              <a:rPr lang="en-US" dirty="0"/>
              <a:t>( ) method </a:t>
            </a:r>
          </a:p>
          <a:p>
            <a:endParaRPr lang="en-US" dirty="0"/>
          </a:p>
        </p:txBody>
      </p:sp>
    </p:spTree>
    <p:extLst>
      <p:ext uri="{BB962C8B-B14F-4D97-AF65-F5344CB8AC3E}">
        <p14:creationId xmlns:p14="http://schemas.microsoft.com/office/powerpoint/2010/main" val="364369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Program: </a:t>
            </a:r>
            <a:endParaRPr lang="en-US" dirty="0"/>
          </a:p>
          <a:p>
            <a:pPr marL="0" indent="0">
              <a:buNone/>
            </a:pPr>
            <a:r>
              <a:rPr lang="en-US" dirty="0"/>
              <a:t>import </a:t>
            </a:r>
            <a:r>
              <a:rPr lang="en-US" dirty="0" err="1"/>
              <a:t>java.awt</a:t>
            </a:r>
            <a:r>
              <a:rPr lang="en-US" dirty="0"/>
              <a:t>.*; </a:t>
            </a:r>
          </a:p>
          <a:p>
            <a:pPr marL="0" indent="0">
              <a:buNone/>
            </a:pPr>
            <a:r>
              <a:rPr lang="en-US" dirty="0"/>
              <a:t>public class </a:t>
            </a:r>
            <a:r>
              <a:rPr lang="en-US" dirty="0" err="1"/>
              <a:t>ResizeFrame</a:t>
            </a:r>
            <a:r>
              <a:rPr lang="en-US" dirty="0"/>
              <a:t> </a:t>
            </a:r>
          </a:p>
          <a:p>
            <a:pPr marL="0" indent="0">
              <a:buNone/>
            </a:pPr>
            <a:r>
              <a:rPr lang="en-US" dirty="0"/>
              <a:t>{ </a:t>
            </a:r>
          </a:p>
          <a:p>
            <a:pPr marL="0" indent="0">
              <a:buNone/>
            </a:pPr>
            <a:r>
              <a:rPr lang="en-US" dirty="0"/>
              <a:t>public static void main(String [] </a:t>
            </a:r>
            <a:r>
              <a:rPr lang="en-US" dirty="0" err="1"/>
              <a:t>args</a:t>
            </a:r>
            <a:r>
              <a:rPr lang="en-US" dirty="0"/>
              <a:t>) </a:t>
            </a:r>
          </a:p>
          <a:p>
            <a:pPr marL="0" indent="0">
              <a:buNone/>
            </a:pPr>
            <a:r>
              <a:rPr lang="en-US" dirty="0"/>
              <a:t>{ </a:t>
            </a:r>
          </a:p>
          <a:p>
            <a:pPr marL="0" indent="0">
              <a:buNone/>
            </a:pPr>
            <a:r>
              <a:rPr lang="en-US" dirty="0"/>
              <a:t>Frame f = new Frame("Resize"); </a:t>
            </a:r>
          </a:p>
          <a:p>
            <a:pPr marL="0" indent="0">
              <a:buNone/>
            </a:pPr>
            <a:r>
              <a:rPr lang="en-US" dirty="0" err="1"/>
              <a:t>f.setSize</a:t>
            </a:r>
            <a:r>
              <a:rPr lang="en-US" dirty="0"/>
              <a:t>(500,500); </a:t>
            </a:r>
          </a:p>
          <a:p>
            <a:pPr marL="0" indent="0">
              <a:buNone/>
            </a:pPr>
            <a:r>
              <a:rPr lang="en-US" dirty="0" err="1"/>
              <a:t>f.show</a:t>
            </a: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2865968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Hiding and Showing a Window</a:t>
            </a:r>
            <a:endParaRPr lang="en-US" dirty="0" smtClean="0"/>
          </a:p>
          <a:p>
            <a:r>
              <a:rPr lang="en-US" dirty="0" err="1" smtClean="0"/>
              <a:t>setVisible</a:t>
            </a:r>
            <a:r>
              <a:rPr lang="en-US" dirty="0"/>
              <a:t>( ). </a:t>
            </a:r>
          </a:p>
          <a:p>
            <a:endParaRPr lang="en-US" dirty="0"/>
          </a:p>
          <a:p>
            <a:r>
              <a:rPr lang="en-US" b="1" dirty="0"/>
              <a:t>Setting a Window’s Title </a:t>
            </a:r>
            <a:endParaRPr lang="en-US" dirty="0"/>
          </a:p>
          <a:p>
            <a:r>
              <a:rPr lang="en-US" dirty="0" err="1" smtClean="0"/>
              <a:t>setTitle</a:t>
            </a:r>
            <a:r>
              <a:rPr lang="en-US" dirty="0"/>
              <a:t>( </a:t>
            </a:r>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1852490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Closing </a:t>
            </a:r>
            <a:r>
              <a:rPr lang="en-US" b="1" dirty="0"/>
              <a:t>a Frame </a:t>
            </a:r>
            <a:r>
              <a:rPr lang="en-US" b="1" dirty="0" smtClean="0"/>
              <a:t>Window</a:t>
            </a:r>
            <a:endParaRPr lang="en-US" dirty="0" smtClean="0"/>
          </a:p>
          <a:p>
            <a:r>
              <a:rPr lang="en-US" dirty="0" err="1" smtClean="0"/>
              <a:t>windowClosing</a:t>
            </a:r>
            <a:r>
              <a:rPr lang="en-US" dirty="0"/>
              <a:t>( ) </a:t>
            </a:r>
            <a:r>
              <a:rPr lang="en-US" dirty="0" smtClean="0"/>
              <a:t>method</a:t>
            </a:r>
            <a:endParaRPr lang="en-US" dirty="0"/>
          </a:p>
        </p:txBody>
      </p:sp>
    </p:spTree>
    <p:extLst>
      <p:ext uri="{BB962C8B-B14F-4D97-AF65-F5344CB8AC3E}">
        <p14:creationId xmlns:p14="http://schemas.microsoft.com/office/powerpoint/2010/main" val="3527688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 fundamental </a:t>
            </a:r>
            <a:endParaRPr lang="en-US" dirty="0"/>
          </a:p>
        </p:txBody>
      </p:sp>
      <p:sp>
        <p:nvSpPr>
          <p:cNvPr id="3" name="Content Placeholder 2"/>
          <p:cNvSpPr>
            <a:spLocks noGrp="1"/>
          </p:cNvSpPr>
          <p:nvPr>
            <p:ph idx="1"/>
          </p:nvPr>
        </p:nvSpPr>
        <p:spPr/>
        <p:txBody>
          <a:bodyPr>
            <a:normAutofit fontScale="92500"/>
          </a:bodyPr>
          <a:lstStyle/>
          <a:p>
            <a:r>
              <a:rPr lang="en-US" b="1" dirty="0"/>
              <a:t>Label </a:t>
            </a:r>
            <a:r>
              <a:rPr lang="en-US" b="1" dirty="0" smtClean="0"/>
              <a:t>: </a:t>
            </a:r>
            <a:r>
              <a:rPr lang="en-US" b="1" dirty="0"/>
              <a:t>Label defines the following </a:t>
            </a:r>
            <a:r>
              <a:rPr lang="en-US" b="1" dirty="0" smtClean="0"/>
              <a:t>constructors:</a:t>
            </a:r>
          </a:p>
          <a:p>
            <a:pPr marL="0" indent="0">
              <a:buNone/>
            </a:pPr>
            <a:r>
              <a:rPr lang="en-US" dirty="0"/>
              <a:t>Label () </a:t>
            </a:r>
          </a:p>
          <a:p>
            <a:r>
              <a:rPr lang="en-US" dirty="0"/>
              <a:t>Creates a blank Label instance. </a:t>
            </a:r>
          </a:p>
          <a:p>
            <a:pPr marL="0" indent="0">
              <a:buNone/>
            </a:pPr>
            <a:r>
              <a:rPr lang="en-US" dirty="0"/>
              <a:t>Label (String Text) </a:t>
            </a:r>
          </a:p>
          <a:p>
            <a:r>
              <a:rPr lang="en-US" dirty="0"/>
              <a:t>Creates a Label instance with the specified text. </a:t>
            </a:r>
          </a:p>
          <a:p>
            <a:pPr marL="0" indent="0">
              <a:buNone/>
            </a:pPr>
            <a:r>
              <a:rPr lang="en-US" dirty="0"/>
              <a:t>Label (String Text, int Alignment) </a:t>
            </a:r>
          </a:p>
          <a:p>
            <a:r>
              <a:rPr lang="en-US" dirty="0"/>
              <a:t>Creates a Label instance with the specified text and horizontal alignment. </a:t>
            </a:r>
            <a:endParaRPr lang="en-US" dirty="0"/>
          </a:p>
        </p:txBody>
      </p:sp>
    </p:spTree>
    <p:extLst>
      <p:ext uri="{BB962C8B-B14F-4D97-AF65-F5344CB8AC3E}">
        <p14:creationId xmlns:p14="http://schemas.microsoft.com/office/powerpoint/2010/main" val="3955020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Methods: </a:t>
            </a:r>
            <a:endParaRPr lang="en-US" dirty="0"/>
          </a:p>
        </p:txBody>
      </p:sp>
      <p:sp>
        <p:nvSpPr>
          <p:cNvPr id="3" name="Content Placeholder 2"/>
          <p:cNvSpPr>
            <a:spLocks noGrp="1"/>
          </p:cNvSpPr>
          <p:nvPr>
            <p:ph idx="1"/>
          </p:nvPr>
        </p:nvSpPr>
        <p:spPr>
          <a:xfrm>
            <a:off x="152400" y="1524000"/>
            <a:ext cx="8610600" cy="5181600"/>
          </a:xfrm>
        </p:spPr>
        <p:txBody>
          <a:bodyPr>
            <a:normAutofit fontScale="70000" lnSpcReduction="20000"/>
          </a:bodyPr>
          <a:lstStyle/>
          <a:p>
            <a:pPr marL="0" indent="0">
              <a:buNone/>
            </a:pPr>
            <a:r>
              <a:rPr lang="en-US" dirty="0"/>
              <a:t>void </a:t>
            </a:r>
            <a:r>
              <a:rPr lang="en-US" dirty="0" err="1"/>
              <a:t>setBackground</a:t>
            </a:r>
            <a:r>
              <a:rPr lang="en-US" dirty="0"/>
              <a:t> (Color </a:t>
            </a:r>
            <a:r>
              <a:rPr lang="en-US" dirty="0" err="1"/>
              <a:t>BgdColor</a:t>
            </a:r>
            <a:r>
              <a:rPr lang="en-US" dirty="0"/>
              <a:t>) </a:t>
            </a:r>
          </a:p>
          <a:p>
            <a:r>
              <a:rPr lang="en-US" dirty="0" smtClean="0"/>
              <a:t>Sets </a:t>
            </a:r>
            <a:r>
              <a:rPr lang="en-US" dirty="0"/>
              <a:t>the color of the background for the label. </a:t>
            </a:r>
          </a:p>
          <a:p>
            <a:endParaRPr lang="en-US" dirty="0"/>
          </a:p>
          <a:p>
            <a:pPr marL="0" indent="0">
              <a:buNone/>
            </a:pPr>
            <a:r>
              <a:rPr lang="en-US" dirty="0"/>
              <a:t>void </a:t>
            </a:r>
            <a:r>
              <a:rPr lang="en-US" dirty="0" err="1"/>
              <a:t>setAlignment</a:t>
            </a:r>
            <a:r>
              <a:rPr lang="en-US" dirty="0"/>
              <a:t> (int Alignment) </a:t>
            </a:r>
          </a:p>
          <a:p>
            <a:r>
              <a:rPr lang="en-US" dirty="0" smtClean="0"/>
              <a:t>Sets </a:t>
            </a:r>
            <a:r>
              <a:rPr lang="en-US" dirty="0"/>
              <a:t>the alignment of the label's contents along the X axis. </a:t>
            </a:r>
          </a:p>
          <a:p>
            <a:endParaRPr lang="en-US" dirty="0"/>
          </a:p>
          <a:p>
            <a:pPr marL="0" indent="0">
              <a:buNone/>
            </a:pPr>
            <a:r>
              <a:rPr lang="en-US" dirty="0"/>
              <a:t>void </a:t>
            </a:r>
            <a:r>
              <a:rPr lang="en-US" dirty="0" err="1"/>
              <a:t>setFont</a:t>
            </a:r>
            <a:r>
              <a:rPr lang="en-US" dirty="0"/>
              <a:t> (Font </a:t>
            </a:r>
            <a:r>
              <a:rPr lang="en-US" dirty="0" err="1"/>
              <a:t>TextFont</a:t>
            </a:r>
            <a:r>
              <a:rPr lang="en-US" dirty="0"/>
              <a:t>) </a:t>
            </a:r>
          </a:p>
          <a:p>
            <a:r>
              <a:rPr lang="en-US" dirty="0" smtClean="0"/>
              <a:t>Sets </a:t>
            </a:r>
            <a:r>
              <a:rPr lang="en-US" dirty="0"/>
              <a:t>the font for this </a:t>
            </a:r>
            <a:r>
              <a:rPr lang="en-US" dirty="0" err="1"/>
              <a:t>component.Arguments</a:t>
            </a:r>
            <a:r>
              <a:rPr lang="en-US" dirty="0"/>
              <a:t> </a:t>
            </a:r>
          </a:p>
          <a:p>
            <a:endParaRPr lang="en-US" dirty="0"/>
          </a:p>
          <a:p>
            <a:pPr marL="0" indent="0">
              <a:buNone/>
            </a:pPr>
            <a:r>
              <a:rPr lang="en-US" dirty="0"/>
              <a:t>void </a:t>
            </a:r>
            <a:r>
              <a:rPr lang="en-US" dirty="0" err="1"/>
              <a:t>setForeground</a:t>
            </a:r>
            <a:r>
              <a:rPr lang="en-US" dirty="0"/>
              <a:t> (Color </a:t>
            </a:r>
            <a:r>
              <a:rPr lang="en-US" dirty="0" err="1"/>
              <a:t>TextColor</a:t>
            </a:r>
            <a:r>
              <a:rPr lang="en-US" dirty="0"/>
              <a:t>) </a:t>
            </a:r>
          </a:p>
          <a:p>
            <a:r>
              <a:rPr lang="en-US" dirty="0" smtClean="0"/>
              <a:t>Sets </a:t>
            </a:r>
            <a:r>
              <a:rPr lang="en-US" dirty="0"/>
              <a:t>the color of the text for the label. </a:t>
            </a:r>
          </a:p>
          <a:p>
            <a:endParaRPr lang="en-US" dirty="0"/>
          </a:p>
          <a:p>
            <a:pPr marL="0" indent="0">
              <a:buNone/>
            </a:pPr>
            <a:r>
              <a:rPr lang="en-US" dirty="0"/>
              <a:t>void </a:t>
            </a:r>
            <a:r>
              <a:rPr lang="en-US" dirty="0" err="1"/>
              <a:t>setText</a:t>
            </a:r>
            <a:r>
              <a:rPr lang="en-US" dirty="0"/>
              <a:t> (String Text) </a:t>
            </a:r>
          </a:p>
          <a:p>
            <a:r>
              <a:rPr lang="en-US" dirty="0"/>
              <a:t>Sets the text for the label. </a:t>
            </a:r>
            <a:endParaRPr lang="en-US" dirty="0"/>
          </a:p>
        </p:txBody>
      </p:sp>
    </p:spTree>
    <p:extLst>
      <p:ext uri="{BB962C8B-B14F-4D97-AF65-F5344CB8AC3E}">
        <p14:creationId xmlns:p14="http://schemas.microsoft.com/office/powerpoint/2010/main" val="132517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Alignment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err="1"/>
              <a:t>horiziontal</a:t>
            </a:r>
            <a:r>
              <a:rPr lang="en-US" dirty="0"/>
              <a:t> position of the text within the label. One of: </a:t>
            </a:r>
          </a:p>
          <a:p>
            <a:r>
              <a:rPr lang="en-US" dirty="0" err="1" smtClean="0"/>
              <a:t>Label.CENTER</a:t>
            </a:r>
            <a:r>
              <a:rPr lang="en-US" dirty="0" smtClean="0"/>
              <a:t> </a:t>
            </a:r>
            <a:endParaRPr lang="en-US" dirty="0"/>
          </a:p>
          <a:p>
            <a:endParaRPr lang="en-US" dirty="0"/>
          </a:p>
          <a:p>
            <a:r>
              <a:rPr lang="en-US" dirty="0"/>
              <a:t>The central position in an area. </a:t>
            </a:r>
          </a:p>
          <a:p>
            <a:r>
              <a:rPr lang="en-US" dirty="0" err="1" smtClean="0"/>
              <a:t>Label.LEFT</a:t>
            </a:r>
            <a:r>
              <a:rPr lang="en-US" dirty="0" smtClean="0"/>
              <a:t> </a:t>
            </a:r>
            <a:endParaRPr lang="en-US" dirty="0"/>
          </a:p>
          <a:p>
            <a:endParaRPr lang="en-US" dirty="0"/>
          </a:p>
          <a:p>
            <a:r>
              <a:rPr lang="en-US" dirty="0"/>
              <a:t>Box-orientation constant used to specify the left side of a box. </a:t>
            </a:r>
          </a:p>
          <a:p>
            <a:r>
              <a:rPr lang="en-US" dirty="0" err="1" smtClean="0"/>
              <a:t>Label.RIGHT</a:t>
            </a:r>
            <a:r>
              <a:rPr lang="en-US" dirty="0" smtClean="0"/>
              <a:t> </a:t>
            </a:r>
            <a:endParaRPr lang="en-US" dirty="0"/>
          </a:p>
          <a:p>
            <a:endParaRPr lang="en-US" dirty="0"/>
          </a:p>
        </p:txBody>
      </p:sp>
    </p:spTree>
    <p:extLst>
      <p:ext uri="{BB962C8B-B14F-4D97-AF65-F5344CB8AC3E}">
        <p14:creationId xmlns:p14="http://schemas.microsoft.com/office/powerpoint/2010/main" val="1221305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file"/>
              </a:rPr>
              <a:t>Program.docx</a:t>
            </a:r>
            <a:endParaRPr lang="en-US" dirty="0"/>
          </a:p>
        </p:txBody>
      </p:sp>
    </p:spTree>
    <p:extLst>
      <p:ext uri="{BB962C8B-B14F-4D97-AF65-F5344CB8AC3E}">
        <p14:creationId xmlns:p14="http://schemas.microsoft.com/office/powerpoint/2010/main" val="2083391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Buttons </a:t>
            </a:r>
            <a:endParaRPr lang="en-US" dirty="0"/>
          </a:p>
        </p:txBody>
      </p:sp>
      <p:sp>
        <p:nvSpPr>
          <p:cNvPr id="3" name="Content Placeholder 2"/>
          <p:cNvSpPr>
            <a:spLocks noGrp="1"/>
          </p:cNvSpPr>
          <p:nvPr>
            <p:ph idx="1"/>
          </p:nvPr>
        </p:nvSpPr>
        <p:spPr/>
        <p:txBody>
          <a:bodyPr/>
          <a:lstStyle/>
          <a:p>
            <a:pPr marL="0" indent="0">
              <a:buNone/>
            </a:pPr>
            <a:r>
              <a:rPr lang="en-US" b="1" dirty="0"/>
              <a:t>Button defines these two constructors: </a:t>
            </a:r>
            <a:endParaRPr lang="en-US" dirty="0"/>
          </a:p>
          <a:p>
            <a:r>
              <a:rPr lang="en-US" dirty="0"/>
              <a:t>Button () </a:t>
            </a:r>
          </a:p>
          <a:p>
            <a:r>
              <a:rPr lang="en-US" dirty="0" smtClean="0"/>
              <a:t>Creates </a:t>
            </a:r>
            <a:r>
              <a:rPr lang="en-US" dirty="0"/>
              <a:t>a blank Button instance. </a:t>
            </a:r>
          </a:p>
          <a:p>
            <a:endParaRPr lang="en-US" dirty="0"/>
          </a:p>
          <a:p>
            <a:r>
              <a:rPr lang="en-US" dirty="0"/>
              <a:t>Button (String Text) </a:t>
            </a:r>
          </a:p>
          <a:p>
            <a:r>
              <a:rPr lang="en-US" smtClean="0"/>
              <a:t>Creates </a:t>
            </a:r>
            <a:r>
              <a:rPr lang="en-US" dirty="0"/>
              <a:t>a Button instance with the specified text. </a:t>
            </a:r>
          </a:p>
          <a:p>
            <a:endParaRPr lang="en-US" dirty="0"/>
          </a:p>
        </p:txBody>
      </p:sp>
    </p:spTree>
    <p:extLst>
      <p:ext uri="{BB962C8B-B14F-4D97-AF65-F5344CB8AC3E}">
        <p14:creationId xmlns:p14="http://schemas.microsoft.com/office/powerpoint/2010/main" val="359012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Introduction </a:t>
            </a:r>
            <a:endParaRPr lang="en-US" dirty="0"/>
          </a:p>
        </p:txBody>
      </p:sp>
      <p:sp>
        <p:nvSpPr>
          <p:cNvPr id="3" name="Content Placeholder 2"/>
          <p:cNvSpPr>
            <a:spLocks noGrp="1"/>
          </p:cNvSpPr>
          <p:nvPr>
            <p:ph idx="1"/>
          </p:nvPr>
        </p:nvSpPr>
        <p:spPr/>
        <p:txBody>
          <a:bodyPr/>
          <a:lstStyle/>
          <a:p>
            <a:r>
              <a:rPr lang="en-US" dirty="0" smtClean="0"/>
              <a:t>The </a:t>
            </a:r>
            <a:r>
              <a:rPr lang="en-US" dirty="0"/>
              <a:t>AWT is both powerful and flexible. </a:t>
            </a:r>
          </a:p>
          <a:p>
            <a:r>
              <a:rPr lang="en-US" dirty="0" smtClean="0"/>
              <a:t>The </a:t>
            </a:r>
            <a:r>
              <a:rPr lang="en-US" dirty="0"/>
              <a:t>AWT provides a well-designed object-oriented interface to these low-level services and resources. </a:t>
            </a:r>
          </a:p>
          <a:p>
            <a:endParaRPr lang="en-US" dirty="0"/>
          </a:p>
        </p:txBody>
      </p:sp>
    </p:spTree>
    <p:extLst>
      <p:ext uri="{BB962C8B-B14F-4D97-AF65-F5344CB8AC3E}">
        <p14:creationId xmlns:p14="http://schemas.microsoft.com/office/powerpoint/2010/main" val="2992097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2400" dirty="0"/>
              <a:t/>
            </a:r>
            <a:br>
              <a:rPr lang="en-US" sz="2400" dirty="0"/>
            </a:br>
            <a:r>
              <a:rPr lang="en-US" sz="2400" dirty="0"/>
              <a:t> </a:t>
            </a:r>
            <a:r>
              <a:rPr lang="en-US" sz="2400" b="1" dirty="0"/>
              <a:t>AWT classes </a:t>
            </a:r>
            <a:endParaRPr lang="en-US"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4" y="457200"/>
            <a:ext cx="9142036"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3276600"/>
            <a:ext cx="9077325"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9765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2600"/>
            <a:ext cx="918464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3193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Windows Fundamentals </a:t>
            </a:r>
            <a:endParaRPr lang="en-US" dirty="0"/>
          </a:p>
        </p:txBody>
      </p:sp>
      <p:sp>
        <p:nvSpPr>
          <p:cNvPr id="3" name="Content Placeholder 2"/>
          <p:cNvSpPr>
            <a:spLocks noGrp="1"/>
          </p:cNvSpPr>
          <p:nvPr>
            <p:ph idx="1"/>
          </p:nvPr>
        </p:nvSpPr>
        <p:spPr/>
        <p:txBody>
          <a:bodyPr/>
          <a:lstStyle/>
          <a:p>
            <a:pPr algn="just"/>
            <a:r>
              <a:rPr lang="en-US" dirty="0"/>
              <a:t>The AWT contains numerous classes and methods that allow us to create and manage windows. Although the main purpose of the AWT is to support applet windows, it can also be used to create stand -alone windows that run in a GUI environment, such as Windows. </a:t>
            </a:r>
          </a:p>
        </p:txBody>
      </p:sp>
    </p:spTree>
    <p:extLst>
      <p:ext uri="{BB962C8B-B14F-4D97-AF65-F5344CB8AC3E}">
        <p14:creationId xmlns:p14="http://schemas.microsoft.com/office/powerpoint/2010/main" val="658179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497281"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4131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Component</a:t>
            </a:r>
          </a:p>
          <a:p>
            <a:r>
              <a:rPr lang="en-US" b="1" dirty="0" smtClean="0"/>
              <a:t>Container</a:t>
            </a:r>
          </a:p>
          <a:p>
            <a:r>
              <a:rPr lang="en-US" b="1" dirty="0" smtClean="0"/>
              <a:t>Panel: </a:t>
            </a:r>
            <a:r>
              <a:rPr lang="en-US" dirty="0" smtClean="0"/>
              <a:t>Panel </a:t>
            </a:r>
            <a:r>
              <a:rPr lang="en-US" dirty="0"/>
              <a:t>is the super-class for Applet. When screen output is directed to an applet, it is drawn on the surface of a Panel object. In essence, </a:t>
            </a:r>
            <a:r>
              <a:rPr lang="en-US" b="1" dirty="0"/>
              <a:t>a Panel is a window that does not contain a title bar, menu bar, or border</a:t>
            </a:r>
            <a:r>
              <a:rPr lang="en-US" dirty="0"/>
              <a:t>. </a:t>
            </a:r>
            <a:endParaRPr lang="en-US" dirty="0" smtClean="0"/>
          </a:p>
          <a:p>
            <a:r>
              <a:rPr lang="en-US" b="1" dirty="0" smtClean="0"/>
              <a:t>Window</a:t>
            </a:r>
          </a:p>
          <a:p>
            <a:r>
              <a:rPr lang="en-US" b="1" dirty="0" smtClean="0"/>
              <a:t>Frame: It </a:t>
            </a:r>
            <a:r>
              <a:rPr lang="en-US" b="1" dirty="0"/>
              <a:t>is a subclass of Window and has a title bar, menu bar, borders, and resizing corners. </a:t>
            </a:r>
            <a:endParaRPr lang="en-US" b="1" dirty="0" smtClean="0"/>
          </a:p>
          <a:p>
            <a:r>
              <a:rPr lang="en-US" b="1" dirty="0" smtClean="0"/>
              <a:t>Canvas: </a:t>
            </a:r>
            <a:r>
              <a:rPr lang="en-US" dirty="0" smtClean="0"/>
              <a:t>Canvas </a:t>
            </a:r>
            <a:r>
              <a:rPr lang="en-US" dirty="0"/>
              <a:t>encapsulates a blank window upon which we can draw. </a:t>
            </a:r>
          </a:p>
          <a:p>
            <a:endParaRPr lang="en-US" dirty="0"/>
          </a:p>
          <a:p>
            <a:endParaRPr lang="en-US" dirty="0"/>
          </a:p>
          <a:p>
            <a:endParaRPr lang="en-US" dirty="0"/>
          </a:p>
        </p:txBody>
      </p:sp>
    </p:spTree>
    <p:extLst>
      <p:ext uri="{BB962C8B-B14F-4D97-AF65-F5344CB8AC3E}">
        <p14:creationId xmlns:p14="http://schemas.microsoft.com/office/powerpoint/2010/main" val="182944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Working with frame windows</a:t>
            </a:r>
            <a:endParaRPr lang="en-US" dirty="0"/>
          </a:p>
        </p:txBody>
      </p:sp>
      <p:sp>
        <p:nvSpPr>
          <p:cNvPr id="3" name="Content Placeholder 2"/>
          <p:cNvSpPr>
            <a:spLocks noGrp="1"/>
          </p:cNvSpPr>
          <p:nvPr>
            <p:ph idx="1"/>
          </p:nvPr>
        </p:nvSpPr>
        <p:spPr/>
        <p:txBody>
          <a:bodyPr/>
          <a:lstStyle/>
          <a:p>
            <a:r>
              <a:rPr lang="en-US" b="1" dirty="0"/>
              <a:t>Following are two of Frame’s constructors: </a:t>
            </a:r>
            <a:endParaRPr lang="en-US" dirty="0"/>
          </a:p>
          <a:p>
            <a:r>
              <a:rPr lang="en-US" dirty="0"/>
              <a:t>Frame() </a:t>
            </a:r>
            <a:endParaRPr lang="en-US" dirty="0" smtClean="0"/>
          </a:p>
          <a:p>
            <a:r>
              <a:rPr lang="en-US" dirty="0" smtClean="0"/>
              <a:t>Frame(String </a:t>
            </a:r>
            <a:r>
              <a:rPr lang="en-US" dirty="0"/>
              <a:t>title)</a:t>
            </a:r>
          </a:p>
        </p:txBody>
      </p:sp>
    </p:spTree>
    <p:extLst>
      <p:ext uri="{BB962C8B-B14F-4D97-AF65-F5344CB8AC3E}">
        <p14:creationId xmlns:p14="http://schemas.microsoft.com/office/powerpoint/2010/main" val="3845138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Program for creating a frame which does not contain title: </a:t>
            </a:r>
            <a:endParaRPr lang="en-US" dirty="0"/>
          </a:p>
          <a:p>
            <a:pPr marL="0" indent="0">
              <a:buNone/>
            </a:pPr>
            <a:r>
              <a:rPr lang="en-US" dirty="0"/>
              <a:t>import </a:t>
            </a:r>
            <a:r>
              <a:rPr lang="en-US" dirty="0" err="1"/>
              <a:t>java.awt</a:t>
            </a:r>
            <a:r>
              <a:rPr lang="en-US" dirty="0"/>
              <a:t>.*; </a:t>
            </a:r>
          </a:p>
          <a:p>
            <a:pPr marL="0" indent="0">
              <a:buNone/>
            </a:pPr>
            <a:r>
              <a:rPr lang="en-US" dirty="0"/>
              <a:t>public class Frame1 </a:t>
            </a:r>
          </a:p>
          <a:p>
            <a:pPr marL="0" indent="0">
              <a:buNone/>
            </a:pPr>
            <a:r>
              <a:rPr lang="en-US" dirty="0"/>
              <a:t>{ </a:t>
            </a:r>
          </a:p>
          <a:p>
            <a:pPr marL="0" indent="0">
              <a:buNone/>
            </a:pPr>
            <a:r>
              <a:rPr lang="en-US" dirty="0"/>
              <a:t>public static void main(String [] </a:t>
            </a:r>
            <a:r>
              <a:rPr lang="en-US" dirty="0" err="1"/>
              <a:t>args</a:t>
            </a:r>
            <a:r>
              <a:rPr lang="en-US" dirty="0"/>
              <a:t>) </a:t>
            </a:r>
          </a:p>
          <a:p>
            <a:pPr marL="0" indent="0">
              <a:buNone/>
            </a:pPr>
            <a:r>
              <a:rPr lang="en-US" dirty="0"/>
              <a:t>{ </a:t>
            </a:r>
          </a:p>
          <a:p>
            <a:pPr marL="0" indent="0">
              <a:buNone/>
            </a:pPr>
            <a:r>
              <a:rPr lang="en-US" dirty="0"/>
              <a:t>Frame f = new Frame(); </a:t>
            </a:r>
          </a:p>
          <a:p>
            <a:pPr marL="0" indent="0">
              <a:buNone/>
            </a:pPr>
            <a:r>
              <a:rPr lang="en-US" dirty="0" err="1"/>
              <a:t>f.show</a:t>
            </a: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595726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513</Words>
  <Application>Microsoft Office PowerPoint</Application>
  <PresentationFormat>On-screen Show (4:3)</PresentationFormat>
  <Paragraphs>102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Chapter 2</vt:lpstr>
      <vt:lpstr>  Introduction </vt:lpstr>
      <vt:lpstr>  AWT classes </vt:lpstr>
      <vt:lpstr>PowerPoint Presentation</vt:lpstr>
      <vt:lpstr>Windows Fundamentals </vt:lpstr>
      <vt:lpstr>PowerPoint Presentation</vt:lpstr>
      <vt:lpstr>PowerPoint Presentation</vt:lpstr>
      <vt:lpstr>Working with frame windows</vt:lpstr>
      <vt:lpstr>PowerPoint Presentation</vt:lpstr>
      <vt:lpstr>PowerPoint Presentation</vt:lpstr>
      <vt:lpstr> Setting the Window’s Dimensions  </vt:lpstr>
      <vt:lpstr>PowerPoint Presentation</vt:lpstr>
      <vt:lpstr>  </vt:lpstr>
      <vt:lpstr>PowerPoint Presentation</vt:lpstr>
      <vt:lpstr>Control fundamental </vt:lpstr>
      <vt:lpstr>Common Methods: </vt:lpstr>
      <vt:lpstr>Alignment  </vt:lpstr>
      <vt:lpstr>PowerPoint Presentation</vt:lpstr>
      <vt:lpstr>Buttons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123</dc:creator>
  <cp:lastModifiedBy>123</cp:lastModifiedBy>
  <cp:revision>24</cp:revision>
  <dcterms:created xsi:type="dcterms:W3CDTF">2017-06-13T12:44:56Z</dcterms:created>
  <dcterms:modified xsi:type="dcterms:W3CDTF">2017-06-15T13:33:43Z</dcterms:modified>
</cp:coreProperties>
</file>