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7" autoAdjust="0"/>
  </p:normalViewPr>
  <p:slideViewPr>
    <p:cSldViewPr snapToGrid="0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AA051-6D96-4C63-9BE2-FA4F3F9C02F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083F1F-54A9-4953-BBAF-28C7D2570226}">
      <dgm:prSet phldrT="[Text]"/>
      <dgm:spPr/>
      <dgm:t>
        <a:bodyPr/>
        <a:lstStyle/>
        <a:p>
          <a:pPr>
            <a:buNone/>
          </a:pPr>
          <a:r>
            <a:rPr lang="en-IN"/>
            <a:t>1.	Certificate</a:t>
          </a:r>
          <a:endParaRPr lang="en-US"/>
        </a:p>
      </dgm:t>
    </dgm:pt>
    <dgm:pt modelId="{7EAD00BC-94D7-4DC5-B957-8BE2AE78F3C2}" type="parTrans" cxnId="{BA6D0886-E64A-4F58-8EFC-8A6895E0A734}">
      <dgm:prSet/>
      <dgm:spPr/>
      <dgm:t>
        <a:bodyPr/>
        <a:lstStyle/>
        <a:p>
          <a:endParaRPr lang="en-US"/>
        </a:p>
      </dgm:t>
    </dgm:pt>
    <dgm:pt modelId="{C0A943C1-5726-469F-9FFB-E00B4E30C7C9}" type="sibTrans" cxnId="{BA6D0886-E64A-4F58-8EFC-8A6895E0A734}">
      <dgm:prSet/>
      <dgm:spPr/>
      <dgm:t>
        <a:bodyPr/>
        <a:lstStyle/>
        <a:p>
          <a:endParaRPr lang="en-US"/>
        </a:p>
      </dgm:t>
    </dgm:pt>
    <dgm:pt modelId="{F62ECE72-38E0-44A1-B48E-A7F9B138B62D}">
      <dgm:prSet/>
      <dgm:spPr/>
      <dgm:t>
        <a:bodyPr/>
        <a:lstStyle/>
        <a:p>
          <a:r>
            <a:rPr lang="en-IN"/>
            <a:t>2.	Acknowledgement (optional)</a:t>
          </a:r>
          <a:endParaRPr lang="en-IN" dirty="0"/>
        </a:p>
      </dgm:t>
    </dgm:pt>
    <dgm:pt modelId="{3B0B3259-6865-4880-A7D5-620937211D99}" type="parTrans" cxnId="{A61FD59F-9A91-4754-B87C-CB87B5A6DC86}">
      <dgm:prSet/>
      <dgm:spPr/>
      <dgm:t>
        <a:bodyPr/>
        <a:lstStyle/>
        <a:p>
          <a:endParaRPr lang="en-US"/>
        </a:p>
      </dgm:t>
    </dgm:pt>
    <dgm:pt modelId="{7B4DDD97-E7D7-4ACA-AF36-7D3D9D65BB7D}" type="sibTrans" cxnId="{A61FD59F-9A91-4754-B87C-CB87B5A6DC86}">
      <dgm:prSet/>
      <dgm:spPr/>
      <dgm:t>
        <a:bodyPr/>
        <a:lstStyle/>
        <a:p>
          <a:endParaRPr lang="en-US"/>
        </a:p>
      </dgm:t>
    </dgm:pt>
    <dgm:pt modelId="{8CFB140E-B03D-44C6-A7C2-7CD452B686B0}">
      <dgm:prSet/>
      <dgm:spPr/>
      <dgm:t>
        <a:bodyPr/>
        <a:lstStyle/>
        <a:p>
          <a:r>
            <a:rPr lang="en-IN" dirty="0"/>
            <a:t>3.	Table of Contents</a:t>
          </a:r>
        </a:p>
      </dgm:t>
    </dgm:pt>
    <dgm:pt modelId="{2F41C8E5-A2F2-4CB2-B34B-270D0AE57E05}" type="parTrans" cxnId="{53E8D34F-E020-4CA5-9D27-4BD0939DD4E1}">
      <dgm:prSet/>
      <dgm:spPr/>
      <dgm:t>
        <a:bodyPr/>
        <a:lstStyle/>
        <a:p>
          <a:endParaRPr lang="en-US"/>
        </a:p>
      </dgm:t>
    </dgm:pt>
    <dgm:pt modelId="{10D78AF9-004F-4009-B51E-25F248901AD5}" type="sibTrans" cxnId="{53E8D34F-E020-4CA5-9D27-4BD0939DD4E1}">
      <dgm:prSet/>
      <dgm:spPr/>
      <dgm:t>
        <a:bodyPr/>
        <a:lstStyle/>
        <a:p>
          <a:endParaRPr lang="en-US"/>
        </a:p>
      </dgm:t>
    </dgm:pt>
    <dgm:pt modelId="{15DDFCC2-9BE0-40C7-B91C-503447DBDB15}">
      <dgm:prSet/>
      <dgm:spPr/>
      <dgm:t>
        <a:bodyPr/>
        <a:lstStyle/>
        <a:p>
          <a:r>
            <a:rPr lang="en-IN"/>
            <a:t>4.	Introduction</a:t>
          </a:r>
          <a:endParaRPr lang="en-IN" dirty="0"/>
        </a:p>
      </dgm:t>
    </dgm:pt>
    <dgm:pt modelId="{D04CB32B-4D19-4019-A101-8353DFA1A229}" type="parTrans" cxnId="{FF1F205B-D186-4787-ACDA-68AA275B6166}">
      <dgm:prSet/>
      <dgm:spPr/>
      <dgm:t>
        <a:bodyPr/>
        <a:lstStyle/>
        <a:p>
          <a:endParaRPr lang="en-US"/>
        </a:p>
      </dgm:t>
    </dgm:pt>
    <dgm:pt modelId="{767DCFFE-4295-4014-8E93-42677404297F}" type="sibTrans" cxnId="{FF1F205B-D186-4787-ACDA-68AA275B6166}">
      <dgm:prSet/>
      <dgm:spPr/>
      <dgm:t>
        <a:bodyPr/>
        <a:lstStyle/>
        <a:p>
          <a:endParaRPr lang="en-US"/>
        </a:p>
      </dgm:t>
    </dgm:pt>
    <dgm:pt modelId="{C048DA1B-78D9-4358-949B-41F65AB5E08D}">
      <dgm:prSet/>
      <dgm:spPr/>
      <dgm:t>
        <a:bodyPr/>
        <a:lstStyle/>
        <a:p>
          <a:r>
            <a:rPr lang="en-IN"/>
            <a:t>5.	Review of Literature</a:t>
          </a:r>
          <a:endParaRPr lang="en-IN" dirty="0"/>
        </a:p>
      </dgm:t>
    </dgm:pt>
    <dgm:pt modelId="{428BDC8A-9314-4624-BF9B-7E8E86088B77}" type="parTrans" cxnId="{8177F625-18B3-4C62-B940-8AFDC2FDD0D4}">
      <dgm:prSet/>
      <dgm:spPr/>
      <dgm:t>
        <a:bodyPr/>
        <a:lstStyle/>
        <a:p>
          <a:endParaRPr lang="en-US"/>
        </a:p>
      </dgm:t>
    </dgm:pt>
    <dgm:pt modelId="{7CCDC12B-2499-458B-B6CD-CE07CF0C5243}" type="sibTrans" cxnId="{8177F625-18B3-4C62-B940-8AFDC2FDD0D4}">
      <dgm:prSet/>
      <dgm:spPr/>
      <dgm:t>
        <a:bodyPr/>
        <a:lstStyle/>
        <a:p>
          <a:endParaRPr lang="en-US"/>
        </a:p>
      </dgm:t>
    </dgm:pt>
    <dgm:pt modelId="{93576F97-9D16-4F46-8F88-9998CAED0FC4}">
      <dgm:prSet/>
      <dgm:spPr/>
      <dgm:t>
        <a:bodyPr/>
        <a:lstStyle/>
        <a:p>
          <a:r>
            <a:rPr lang="en-IN"/>
            <a:t>6.	Methodology</a:t>
          </a:r>
          <a:endParaRPr lang="en-IN" dirty="0"/>
        </a:p>
      </dgm:t>
    </dgm:pt>
    <dgm:pt modelId="{67986C1C-A4A1-4647-87BA-8BA3BD3F4728}" type="parTrans" cxnId="{E6F5BAE8-E0BE-4461-81F5-99A5BA4B636A}">
      <dgm:prSet/>
      <dgm:spPr/>
      <dgm:t>
        <a:bodyPr/>
        <a:lstStyle/>
        <a:p>
          <a:endParaRPr lang="en-US"/>
        </a:p>
      </dgm:t>
    </dgm:pt>
    <dgm:pt modelId="{EEFEACB6-4DE9-480B-AECA-E987051FF11C}" type="sibTrans" cxnId="{E6F5BAE8-E0BE-4461-81F5-99A5BA4B636A}">
      <dgm:prSet/>
      <dgm:spPr/>
      <dgm:t>
        <a:bodyPr/>
        <a:lstStyle/>
        <a:p>
          <a:endParaRPr lang="en-US"/>
        </a:p>
      </dgm:t>
    </dgm:pt>
    <dgm:pt modelId="{256B1CDB-1B88-456D-859D-55460817F979}">
      <dgm:prSet/>
      <dgm:spPr/>
      <dgm:t>
        <a:bodyPr/>
        <a:lstStyle/>
        <a:p>
          <a:r>
            <a:rPr lang="en-IN"/>
            <a:t>7.	Findings (also called Results)</a:t>
          </a:r>
          <a:endParaRPr lang="en-IN" dirty="0"/>
        </a:p>
      </dgm:t>
    </dgm:pt>
    <dgm:pt modelId="{B5A4CF04-EE57-4816-8B66-95015808FB99}" type="parTrans" cxnId="{CB5745BC-8AAC-46B0-946E-B08C60B5E5C8}">
      <dgm:prSet/>
      <dgm:spPr/>
      <dgm:t>
        <a:bodyPr/>
        <a:lstStyle/>
        <a:p>
          <a:endParaRPr lang="en-US"/>
        </a:p>
      </dgm:t>
    </dgm:pt>
    <dgm:pt modelId="{FCC1FA67-FD82-4464-83C0-2387D7FFFC04}" type="sibTrans" cxnId="{CB5745BC-8AAC-46B0-946E-B08C60B5E5C8}">
      <dgm:prSet/>
      <dgm:spPr/>
      <dgm:t>
        <a:bodyPr/>
        <a:lstStyle/>
        <a:p>
          <a:endParaRPr lang="en-US"/>
        </a:p>
      </dgm:t>
    </dgm:pt>
    <dgm:pt modelId="{C5D1F293-93EA-4C58-A506-6EC8EA710FA5}">
      <dgm:prSet/>
      <dgm:spPr/>
      <dgm:t>
        <a:bodyPr/>
        <a:lstStyle/>
        <a:p>
          <a:r>
            <a:rPr lang="en-IN"/>
            <a:t>8.	Discussion</a:t>
          </a:r>
          <a:endParaRPr lang="en-IN" dirty="0"/>
        </a:p>
      </dgm:t>
    </dgm:pt>
    <dgm:pt modelId="{52124A5D-0E61-49F2-94E1-99C3B66C182A}" type="parTrans" cxnId="{8543260A-B29C-440E-B7B7-04ED68F2AE00}">
      <dgm:prSet/>
      <dgm:spPr/>
      <dgm:t>
        <a:bodyPr/>
        <a:lstStyle/>
        <a:p>
          <a:endParaRPr lang="en-US"/>
        </a:p>
      </dgm:t>
    </dgm:pt>
    <dgm:pt modelId="{875F24F3-E250-478A-8A9D-CCB55DE463EE}" type="sibTrans" cxnId="{8543260A-B29C-440E-B7B7-04ED68F2AE00}">
      <dgm:prSet/>
      <dgm:spPr/>
      <dgm:t>
        <a:bodyPr/>
        <a:lstStyle/>
        <a:p>
          <a:endParaRPr lang="en-US"/>
        </a:p>
      </dgm:t>
    </dgm:pt>
    <dgm:pt modelId="{3B3B6828-60B4-4659-94D1-7DADCE900193}">
      <dgm:prSet/>
      <dgm:spPr/>
      <dgm:t>
        <a:bodyPr/>
        <a:lstStyle/>
        <a:p>
          <a:r>
            <a:rPr lang="en-IN"/>
            <a:t>9.	Conclusion</a:t>
          </a:r>
          <a:endParaRPr lang="en-IN" dirty="0"/>
        </a:p>
      </dgm:t>
    </dgm:pt>
    <dgm:pt modelId="{33F9D65F-198A-4BA1-8F41-A5CC939CD6C0}" type="parTrans" cxnId="{F8B16145-CBEA-41DC-B4A2-A3B4D9DDA9C3}">
      <dgm:prSet/>
      <dgm:spPr/>
      <dgm:t>
        <a:bodyPr/>
        <a:lstStyle/>
        <a:p>
          <a:endParaRPr lang="en-US"/>
        </a:p>
      </dgm:t>
    </dgm:pt>
    <dgm:pt modelId="{4B114501-7D7E-4CB8-983F-BAC4D30DB637}" type="sibTrans" cxnId="{F8B16145-CBEA-41DC-B4A2-A3B4D9DDA9C3}">
      <dgm:prSet/>
      <dgm:spPr/>
      <dgm:t>
        <a:bodyPr/>
        <a:lstStyle/>
        <a:p>
          <a:endParaRPr lang="en-US"/>
        </a:p>
      </dgm:t>
    </dgm:pt>
    <dgm:pt modelId="{1FF72D4F-1477-4A1A-B40D-81D742D67075}">
      <dgm:prSet/>
      <dgm:spPr/>
      <dgm:t>
        <a:bodyPr/>
        <a:lstStyle/>
        <a:p>
          <a:r>
            <a:rPr lang="en-IN"/>
            <a:t>10.	References (according to APA style)</a:t>
          </a:r>
          <a:endParaRPr lang="en-IN" dirty="0"/>
        </a:p>
      </dgm:t>
    </dgm:pt>
    <dgm:pt modelId="{A2E161BA-3AAB-494A-A206-FA48A2C9920A}" type="parTrans" cxnId="{E8015D6B-C031-40AC-AA3D-08291B611158}">
      <dgm:prSet/>
      <dgm:spPr/>
      <dgm:t>
        <a:bodyPr/>
        <a:lstStyle/>
        <a:p>
          <a:endParaRPr lang="en-US"/>
        </a:p>
      </dgm:t>
    </dgm:pt>
    <dgm:pt modelId="{9FB7689C-0EE5-450A-8D19-14838770ED12}" type="sibTrans" cxnId="{E8015D6B-C031-40AC-AA3D-08291B611158}">
      <dgm:prSet/>
      <dgm:spPr/>
      <dgm:t>
        <a:bodyPr/>
        <a:lstStyle/>
        <a:p>
          <a:endParaRPr lang="en-US"/>
        </a:p>
      </dgm:t>
    </dgm:pt>
    <dgm:pt modelId="{BDEC312B-2C5C-453F-B0EF-14B66640C66E}">
      <dgm:prSet/>
      <dgm:spPr/>
      <dgm:t>
        <a:bodyPr/>
        <a:lstStyle/>
        <a:p>
          <a:r>
            <a:rPr lang="en-IN"/>
            <a:t>11.	Appendices (if needed)</a:t>
          </a:r>
          <a:endParaRPr lang="en-IN" dirty="0"/>
        </a:p>
      </dgm:t>
    </dgm:pt>
    <dgm:pt modelId="{FA31D836-268D-4C8A-BE12-F087F1213730}" type="parTrans" cxnId="{48634CEE-B09C-4F6B-81ED-16A30642B9C3}">
      <dgm:prSet/>
      <dgm:spPr/>
      <dgm:t>
        <a:bodyPr/>
        <a:lstStyle/>
        <a:p>
          <a:endParaRPr lang="en-US"/>
        </a:p>
      </dgm:t>
    </dgm:pt>
    <dgm:pt modelId="{C4D6B2C8-305F-4F8F-BB6D-661BA521AE7B}" type="sibTrans" cxnId="{48634CEE-B09C-4F6B-81ED-16A30642B9C3}">
      <dgm:prSet/>
      <dgm:spPr/>
      <dgm:t>
        <a:bodyPr/>
        <a:lstStyle/>
        <a:p>
          <a:endParaRPr lang="en-US"/>
        </a:p>
      </dgm:t>
    </dgm:pt>
    <dgm:pt modelId="{24B7F802-9B36-49E4-8D03-DD8BC7BA2AC1}" type="pres">
      <dgm:prSet presAssocID="{9D7AA051-6D96-4C63-9BE2-FA4F3F9C02F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E6BB59-FA3F-4534-A53F-65A0E34BF790}" type="pres">
      <dgm:prSet presAssocID="{48083F1F-54A9-4953-BBAF-28C7D2570226}" presName="thickLine" presStyleLbl="alignNode1" presStyleIdx="0" presStyleCnt="11"/>
      <dgm:spPr/>
    </dgm:pt>
    <dgm:pt modelId="{2DD3E12E-9AEC-470E-BDA3-4CCD573A22A5}" type="pres">
      <dgm:prSet presAssocID="{48083F1F-54A9-4953-BBAF-28C7D2570226}" presName="horz1" presStyleCnt="0"/>
      <dgm:spPr/>
    </dgm:pt>
    <dgm:pt modelId="{942F0AC0-956C-497A-83F2-73CFB791E1EF}" type="pres">
      <dgm:prSet presAssocID="{48083F1F-54A9-4953-BBAF-28C7D2570226}" presName="tx1" presStyleLbl="revTx" presStyleIdx="0" presStyleCnt="11"/>
      <dgm:spPr/>
      <dgm:t>
        <a:bodyPr/>
        <a:lstStyle/>
        <a:p>
          <a:endParaRPr lang="en-US"/>
        </a:p>
      </dgm:t>
    </dgm:pt>
    <dgm:pt modelId="{158B422C-06FD-411D-BE12-653B1941FA24}" type="pres">
      <dgm:prSet presAssocID="{48083F1F-54A9-4953-BBAF-28C7D2570226}" presName="vert1" presStyleCnt="0"/>
      <dgm:spPr/>
    </dgm:pt>
    <dgm:pt modelId="{DEB45F60-1553-4998-9393-BAD01DFA5E5B}" type="pres">
      <dgm:prSet presAssocID="{F62ECE72-38E0-44A1-B48E-A7F9B138B62D}" presName="thickLine" presStyleLbl="alignNode1" presStyleIdx="1" presStyleCnt="11"/>
      <dgm:spPr/>
    </dgm:pt>
    <dgm:pt modelId="{9ABFD121-0531-41EA-A37F-8A09F36D7E1C}" type="pres">
      <dgm:prSet presAssocID="{F62ECE72-38E0-44A1-B48E-A7F9B138B62D}" presName="horz1" presStyleCnt="0"/>
      <dgm:spPr/>
    </dgm:pt>
    <dgm:pt modelId="{A7D13319-A0B2-415C-B5C9-9C35DF86308F}" type="pres">
      <dgm:prSet presAssocID="{F62ECE72-38E0-44A1-B48E-A7F9B138B62D}" presName="tx1" presStyleLbl="revTx" presStyleIdx="1" presStyleCnt="11"/>
      <dgm:spPr/>
      <dgm:t>
        <a:bodyPr/>
        <a:lstStyle/>
        <a:p>
          <a:endParaRPr lang="en-US"/>
        </a:p>
      </dgm:t>
    </dgm:pt>
    <dgm:pt modelId="{A9EEB511-990E-4B91-A45A-31F93F69C3C5}" type="pres">
      <dgm:prSet presAssocID="{F62ECE72-38E0-44A1-B48E-A7F9B138B62D}" presName="vert1" presStyleCnt="0"/>
      <dgm:spPr/>
    </dgm:pt>
    <dgm:pt modelId="{5B05E72D-67AC-4210-B51E-D046E22B6807}" type="pres">
      <dgm:prSet presAssocID="{8CFB140E-B03D-44C6-A7C2-7CD452B686B0}" presName="thickLine" presStyleLbl="alignNode1" presStyleIdx="2" presStyleCnt="11"/>
      <dgm:spPr/>
    </dgm:pt>
    <dgm:pt modelId="{96074131-049A-45C9-8F1D-F37D4B99883D}" type="pres">
      <dgm:prSet presAssocID="{8CFB140E-B03D-44C6-A7C2-7CD452B686B0}" presName="horz1" presStyleCnt="0"/>
      <dgm:spPr/>
    </dgm:pt>
    <dgm:pt modelId="{A6807B72-3ADD-44E3-B628-2F5ECF77E1C6}" type="pres">
      <dgm:prSet presAssocID="{8CFB140E-B03D-44C6-A7C2-7CD452B686B0}" presName="tx1" presStyleLbl="revTx" presStyleIdx="2" presStyleCnt="11"/>
      <dgm:spPr/>
      <dgm:t>
        <a:bodyPr/>
        <a:lstStyle/>
        <a:p>
          <a:endParaRPr lang="en-US"/>
        </a:p>
      </dgm:t>
    </dgm:pt>
    <dgm:pt modelId="{983DFC00-05FE-44E2-BD80-CD7A868F0245}" type="pres">
      <dgm:prSet presAssocID="{8CFB140E-B03D-44C6-A7C2-7CD452B686B0}" presName="vert1" presStyleCnt="0"/>
      <dgm:spPr/>
    </dgm:pt>
    <dgm:pt modelId="{6D97E099-C527-464F-A5CB-5791E388065D}" type="pres">
      <dgm:prSet presAssocID="{15DDFCC2-9BE0-40C7-B91C-503447DBDB15}" presName="thickLine" presStyleLbl="alignNode1" presStyleIdx="3" presStyleCnt="11"/>
      <dgm:spPr/>
    </dgm:pt>
    <dgm:pt modelId="{DABF78D6-3D56-4AC4-BB74-BD41BAE2F1DD}" type="pres">
      <dgm:prSet presAssocID="{15DDFCC2-9BE0-40C7-B91C-503447DBDB15}" presName="horz1" presStyleCnt="0"/>
      <dgm:spPr/>
    </dgm:pt>
    <dgm:pt modelId="{6957FBD5-76E3-4215-A88F-5AAF44A3D5A8}" type="pres">
      <dgm:prSet presAssocID="{15DDFCC2-9BE0-40C7-B91C-503447DBDB15}" presName="tx1" presStyleLbl="revTx" presStyleIdx="3" presStyleCnt="11"/>
      <dgm:spPr/>
      <dgm:t>
        <a:bodyPr/>
        <a:lstStyle/>
        <a:p>
          <a:endParaRPr lang="en-US"/>
        </a:p>
      </dgm:t>
    </dgm:pt>
    <dgm:pt modelId="{FA86FF3C-717F-4C9C-9096-6486040CCCF3}" type="pres">
      <dgm:prSet presAssocID="{15DDFCC2-9BE0-40C7-B91C-503447DBDB15}" presName="vert1" presStyleCnt="0"/>
      <dgm:spPr/>
    </dgm:pt>
    <dgm:pt modelId="{ADF99405-070B-4B43-AE35-C6351C732070}" type="pres">
      <dgm:prSet presAssocID="{C048DA1B-78D9-4358-949B-41F65AB5E08D}" presName="thickLine" presStyleLbl="alignNode1" presStyleIdx="4" presStyleCnt="11"/>
      <dgm:spPr/>
    </dgm:pt>
    <dgm:pt modelId="{2EE1F0E5-67D1-49E0-B0D6-482ADD42EF67}" type="pres">
      <dgm:prSet presAssocID="{C048DA1B-78D9-4358-949B-41F65AB5E08D}" presName="horz1" presStyleCnt="0"/>
      <dgm:spPr/>
    </dgm:pt>
    <dgm:pt modelId="{6412BC0D-911C-433E-8842-360A49793740}" type="pres">
      <dgm:prSet presAssocID="{C048DA1B-78D9-4358-949B-41F65AB5E08D}" presName="tx1" presStyleLbl="revTx" presStyleIdx="4" presStyleCnt="11"/>
      <dgm:spPr/>
      <dgm:t>
        <a:bodyPr/>
        <a:lstStyle/>
        <a:p>
          <a:endParaRPr lang="en-US"/>
        </a:p>
      </dgm:t>
    </dgm:pt>
    <dgm:pt modelId="{6F7082AD-E2BB-435D-AED1-1ADDA209B3CA}" type="pres">
      <dgm:prSet presAssocID="{C048DA1B-78D9-4358-949B-41F65AB5E08D}" presName="vert1" presStyleCnt="0"/>
      <dgm:spPr/>
    </dgm:pt>
    <dgm:pt modelId="{255D66BC-AEF1-4F6D-AADF-15D4359A5C64}" type="pres">
      <dgm:prSet presAssocID="{93576F97-9D16-4F46-8F88-9998CAED0FC4}" presName="thickLine" presStyleLbl="alignNode1" presStyleIdx="5" presStyleCnt="11"/>
      <dgm:spPr/>
    </dgm:pt>
    <dgm:pt modelId="{C337C90E-DB43-48F7-B2B7-284748766018}" type="pres">
      <dgm:prSet presAssocID="{93576F97-9D16-4F46-8F88-9998CAED0FC4}" presName="horz1" presStyleCnt="0"/>
      <dgm:spPr/>
    </dgm:pt>
    <dgm:pt modelId="{B422FEE0-2449-41EC-B6AD-3A7E1855B06A}" type="pres">
      <dgm:prSet presAssocID="{93576F97-9D16-4F46-8F88-9998CAED0FC4}" presName="tx1" presStyleLbl="revTx" presStyleIdx="5" presStyleCnt="11"/>
      <dgm:spPr/>
      <dgm:t>
        <a:bodyPr/>
        <a:lstStyle/>
        <a:p>
          <a:endParaRPr lang="en-US"/>
        </a:p>
      </dgm:t>
    </dgm:pt>
    <dgm:pt modelId="{F6892B84-02F4-4246-BC1F-4063AF7694A9}" type="pres">
      <dgm:prSet presAssocID="{93576F97-9D16-4F46-8F88-9998CAED0FC4}" presName="vert1" presStyleCnt="0"/>
      <dgm:spPr/>
    </dgm:pt>
    <dgm:pt modelId="{C7648375-D16B-469E-AEE0-AE7FC9DD35AB}" type="pres">
      <dgm:prSet presAssocID="{256B1CDB-1B88-456D-859D-55460817F979}" presName="thickLine" presStyleLbl="alignNode1" presStyleIdx="6" presStyleCnt="11"/>
      <dgm:spPr/>
    </dgm:pt>
    <dgm:pt modelId="{B1E72F19-464F-4C2D-9960-A040448B14FB}" type="pres">
      <dgm:prSet presAssocID="{256B1CDB-1B88-456D-859D-55460817F979}" presName="horz1" presStyleCnt="0"/>
      <dgm:spPr/>
    </dgm:pt>
    <dgm:pt modelId="{FF9C6DFB-3A7B-48C9-A04B-0BDE16843B43}" type="pres">
      <dgm:prSet presAssocID="{256B1CDB-1B88-456D-859D-55460817F979}" presName="tx1" presStyleLbl="revTx" presStyleIdx="6" presStyleCnt="11"/>
      <dgm:spPr/>
      <dgm:t>
        <a:bodyPr/>
        <a:lstStyle/>
        <a:p>
          <a:endParaRPr lang="en-US"/>
        </a:p>
      </dgm:t>
    </dgm:pt>
    <dgm:pt modelId="{370169C5-240A-4938-9297-35CB924D592C}" type="pres">
      <dgm:prSet presAssocID="{256B1CDB-1B88-456D-859D-55460817F979}" presName="vert1" presStyleCnt="0"/>
      <dgm:spPr/>
    </dgm:pt>
    <dgm:pt modelId="{D3B3DB4E-147D-478C-8CFF-D355D3A6AC88}" type="pres">
      <dgm:prSet presAssocID="{C5D1F293-93EA-4C58-A506-6EC8EA710FA5}" presName="thickLine" presStyleLbl="alignNode1" presStyleIdx="7" presStyleCnt="11"/>
      <dgm:spPr/>
    </dgm:pt>
    <dgm:pt modelId="{20131BE4-55BD-4F79-B5BB-7A3814EF0E89}" type="pres">
      <dgm:prSet presAssocID="{C5D1F293-93EA-4C58-A506-6EC8EA710FA5}" presName="horz1" presStyleCnt="0"/>
      <dgm:spPr/>
    </dgm:pt>
    <dgm:pt modelId="{84DC39C1-A883-4765-86C2-02C3D0772AE4}" type="pres">
      <dgm:prSet presAssocID="{C5D1F293-93EA-4C58-A506-6EC8EA710FA5}" presName="tx1" presStyleLbl="revTx" presStyleIdx="7" presStyleCnt="11"/>
      <dgm:spPr/>
      <dgm:t>
        <a:bodyPr/>
        <a:lstStyle/>
        <a:p>
          <a:endParaRPr lang="en-US"/>
        </a:p>
      </dgm:t>
    </dgm:pt>
    <dgm:pt modelId="{776DA5A3-2979-433A-A5BF-8F2D1F8F4395}" type="pres">
      <dgm:prSet presAssocID="{C5D1F293-93EA-4C58-A506-6EC8EA710FA5}" presName="vert1" presStyleCnt="0"/>
      <dgm:spPr/>
    </dgm:pt>
    <dgm:pt modelId="{CEE17275-BA9A-4A40-B8F4-D6D84E4D002A}" type="pres">
      <dgm:prSet presAssocID="{3B3B6828-60B4-4659-94D1-7DADCE900193}" presName="thickLine" presStyleLbl="alignNode1" presStyleIdx="8" presStyleCnt="11"/>
      <dgm:spPr/>
    </dgm:pt>
    <dgm:pt modelId="{136944E7-938F-4BA8-937C-E811B505FBBA}" type="pres">
      <dgm:prSet presAssocID="{3B3B6828-60B4-4659-94D1-7DADCE900193}" presName="horz1" presStyleCnt="0"/>
      <dgm:spPr/>
    </dgm:pt>
    <dgm:pt modelId="{41134C97-8823-4F27-9773-7134C67859BD}" type="pres">
      <dgm:prSet presAssocID="{3B3B6828-60B4-4659-94D1-7DADCE900193}" presName="tx1" presStyleLbl="revTx" presStyleIdx="8" presStyleCnt="11"/>
      <dgm:spPr/>
      <dgm:t>
        <a:bodyPr/>
        <a:lstStyle/>
        <a:p>
          <a:endParaRPr lang="en-US"/>
        </a:p>
      </dgm:t>
    </dgm:pt>
    <dgm:pt modelId="{6B4BF970-FA53-4F91-B394-33679869D630}" type="pres">
      <dgm:prSet presAssocID="{3B3B6828-60B4-4659-94D1-7DADCE900193}" presName="vert1" presStyleCnt="0"/>
      <dgm:spPr/>
    </dgm:pt>
    <dgm:pt modelId="{E17F374F-F809-476C-9E30-62F24599383E}" type="pres">
      <dgm:prSet presAssocID="{1FF72D4F-1477-4A1A-B40D-81D742D67075}" presName="thickLine" presStyleLbl="alignNode1" presStyleIdx="9" presStyleCnt="11"/>
      <dgm:spPr/>
    </dgm:pt>
    <dgm:pt modelId="{790F2674-5623-463A-B46A-CDCC1574A1EB}" type="pres">
      <dgm:prSet presAssocID="{1FF72D4F-1477-4A1A-B40D-81D742D67075}" presName="horz1" presStyleCnt="0"/>
      <dgm:spPr/>
    </dgm:pt>
    <dgm:pt modelId="{A15DCF08-E4EF-44CB-9BAE-84285DDE089C}" type="pres">
      <dgm:prSet presAssocID="{1FF72D4F-1477-4A1A-B40D-81D742D67075}" presName="tx1" presStyleLbl="revTx" presStyleIdx="9" presStyleCnt="11"/>
      <dgm:spPr/>
      <dgm:t>
        <a:bodyPr/>
        <a:lstStyle/>
        <a:p>
          <a:endParaRPr lang="en-US"/>
        </a:p>
      </dgm:t>
    </dgm:pt>
    <dgm:pt modelId="{A516DEF5-C8B1-4322-8E77-EB695E8675F6}" type="pres">
      <dgm:prSet presAssocID="{1FF72D4F-1477-4A1A-B40D-81D742D67075}" presName="vert1" presStyleCnt="0"/>
      <dgm:spPr/>
    </dgm:pt>
    <dgm:pt modelId="{1101E677-F235-4C66-8B0B-995E8463312F}" type="pres">
      <dgm:prSet presAssocID="{BDEC312B-2C5C-453F-B0EF-14B66640C66E}" presName="thickLine" presStyleLbl="alignNode1" presStyleIdx="10" presStyleCnt="11"/>
      <dgm:spPr/>
    </dgm:pt>
    <dgm:pt modelId="{263CAA55-0655-4DC9-9877-76F93A344FBE}" type="pres">
      <dgm:prSet presAssocID="{BDEC312B-2C5C-453F-B0EF-14B66640C66E}" presName="horz1" presStyleCnt="0"/>
      <dgm:spPr/>
    </dgm:pt>
    <dgm:pt modelId="{5D2DE275-B278-4BFB-A5F6-7FCC7D8968E4}" type="pres">
      <dgm:prSet presAssocID="{BDEC312B-2C5C-453F-B0EF-14B66640C66E}" presName="tx1" presStyleLbl="revTx" presStyleIdx="10" presStyleCnt="11"/>
      <dgm:spPr/>
      <dgm:t>
        <a:bodyPr/>
        <a:lstStyle/>
        <a:p>
          <a:endParaRPr lang="en-US"/>
        </a:p>
      </dgm:t>
    </dgm:pt>
    <dgm:pt modelId="{AC505E39-EC19-4C82-AE5D-3BEA210B6280}" type="pres">
      <dgm:prSet presAssocID="{BDEC312B-2C5C-453F-B0EF-14B66640C66E}" presName="vert1" presStyleCnt="0"/>
      <dgm:spPr/>
    </dgm:pt>
  </dgm:ptLst>
  <dgm:cxnLst>
    <dgm:cxn modelId="{36D26437-B7D7-4F9F-BF3D-0C05360DB77E}" type="presOf" srcId="{15DDFCC2-9BE0-40C7-B91C-503447DBDB15}" destId="{6957FBD5-76E3-4215-A88F-5AAF44A3D5A8}" srcOrd="0" destOrd="0" presId="urn:microsoft.com/office/officeart/2008/layout/LinedList"/>
    <dgm:cxn modelId="{98AC9F49-3208-4DC1-A929-FCD373450480}" type="presOf" srcId="{93576F97-9D16-4F46-8F88-9998CAED0FC4}" destId="{B422FEE0-2449-41EC-B6AD-3A7E1855B06A}" srcOrd="0" destOrd="0" presId="urn:microsoft.com/office/officeart/2008/layout/LinedList"/>
    <dgm:cxn modelId="{8543260A-B29C-440E-B7B7-04ED68F2AE00}" srcId="{9D7AA051-6D96-4C63-9BE2-FA4F3F9C02F2}" destId="{C5D1F293-93EA-4C58-A506-6EC8EA710FA5}" srcOrd="7" destOrd="0" parTransId="{52124A5D-0E61-49F2-94E1-99C3B66C182A}" sibTransId="{875F24F3-E250-478A-8A9D-CCB55DE463EE}"/>
    <dgm:cxn modelId="{8D7955E7-86F5-4AD3-B7F0-FC999FFFBBCE}" type="presOf" srcId="{256B1CDB-1B88-456D-859D-55460817F979}" destId="{FF9C6DFB-3A7B-48C9-A04B-0BDE16843B43}" srcOrd="0" destOrd="0" presId="urn:microsoft.com/office/officeart/2008/layout/LinedList"/>
    <dgm:cxn modelId="{390C1D47-CBE4-4830-8AA1-6E32EC600011}" type="presOf" srcId="{F62ECE72-38E0-44A1-B48E-A7F9B138B62D}" destId="{A7D13319-A0B2-415C-B5C9-9C35DF86308F}" srcOrd="0" destOrd="0" presId="urn:microsoft.com/office/officeart/2008/layout/LinedList"/>
    <dgm:cxn modelId="{FF1F205B-D186-4787-ACDA-68AA275B6166}" srcId="{9D7AA051-6D96-4C63-9BE2-FA4F3F9C02F2}" destId="{15DDFCC2-9BE0-40C7-B91C-503447DBDB15}" srcOrd="3" destOrd="0" parTransId="{D04CB32B-4D19-4019-A101-8353DFA1A229}" sibTransId="{767DCFFE-4295-4014-8E93-42677404297F}"/>
    <dgm:cxn modelId="{6F8BB7FC-DE9B-4538-97DA-BCE53765870C}" type="presOf" srcId="{BDEC312B-2C5C-453F-B0EF-14B66640C66E}" destId="{5D2DE275-B278-4BFB-A5F6-7FCC7D8968E4}" srcOrd="0" destOrd="0" presId="urn:microsoft.com/office/officeart/2008/layout/LinedList"/>
    <dgm:cxn modelId="{E8015D6B-C031-40AC-AA3D-08291B611158}" srcId="{9D7AA051-6D96-4C63-9BE2-FA4F3F9C02F2}" destId="{1FF72D4F-1477-4A1A-B40D-81D742D67075}" srcOrd="9" destOrd="0" parTransId="{A2E161BA-3AAB-494A-A206-FA48A2C9920A}" sibTransId="{9FB7689C-0EE5-450A-8D19-14838770ED12}"/>
    <dgm:cxn modelId="{A61FD59F-9A91-4754-B87C-CB87B5A6DC86}" srcId="{9D7AA051-6D96-4C63-9BE2-FA4F3F9C02F2}" destId="{F62ECE72-38E0-44A1-B48E-A7F9B138B62D}" srcOrd="1" destOrd="0" parTransId="{3B0B3259-6865-4880-A7D5-620937211D99}" sibTransId="{7B4DDD97-E7D7-4ACA-AF36-7D3D9D65BB7D}"/>
    <dgm:cxn modelId="{02266ED2-29F9-4436-A17D-563059DC5D30}" type="presOf" srcId="{8CFB140E-B03D-44C6-A7C2-7CD452B686B0}" destId="{A6807B72-3ADD-44E3-B628-2F5ECF77E1C6}" srcOrd="0" destOrd="0" presId="urn:microsoft.com/office/officeart/2008/layout/LinedList"/>
    <dgm:cxn modelId="{53E8D34F-E020-4CA5-9D27-4BD0939DD4E1}" srcId="{9D7AA051-6D96-4C63-9BE2-FA4F3F9C02F2}" destId="{8CFB140E-B03D-44C6-A7C2-7CD452B686B0}" srcOrd="2" destOrd="0" parTransId="{2F41C8E5-A2F2-4CB2-B34B-270D0AE57E05}" sibTransId="{10D78AF9-004F-4009-B51E-25F248901AD5}"/>
    <dgm:cxn modelId="{86CD516A-FC76-40A1-975D-2B5D6708837F}" type="presOf" srcId="{48083F1F-54A9-4953-BBAF-28C7D2570226}" destId="{942F0AC0-956C-497A-83F2-73CFB791E1EF}" srcOrd="0" destOrd="0" presId="urn:microsoft.com/office/officeart/2008/layout/LinedList"/>
    <dgm:cxn modelId="{909264E7-C1B9-463A-830B-3073873C02D0}" type="presOf" srcId="{C048DA1B-78D9-4358-949B-41F65AB5E08D}" destId="{6412BC0D-911C-433E-8842-360A49793740}" srcOrd="0" destOrd="0" presId="urn:microsoft.com/office/officeart/2008/layout/LinedList"/>
    <dgm:cxn modelId="{CB5745BC-8AAC-46B0-946E-B08C60B5E5C8}" srcId="{9D7AA051-6D96-4C63-9BE2-FA4F3F9C02F2}" destId="{256B1CDB-1B88-456D-859D-55460817F979}" srcOrd="6" destOrd="0" parTransId="{B5A4CF04-EE57-4816-8B66-95015808FB99}" sibTransId="{FCC1FA67-FD82-4464-83C0-2387D7FFFC04}"/>
    <dgm:cxn modelId="{B64A4E15-4840-4D8E-8167-1A13363D33AB}" type="presOf" srcId="{3B3B6828-60B4-4659-94D1-7DADCE900193}" destId="{41134C97-8823-4F27-9773-7134C67859BD}" srcOrd="0" destOrd="0" presId="urn:microsoft.com/office/officeart/2008/layout/LinedList"/>
    <dgm:cxn modelId="{F8B16145-CBEA-41DC-B4A2-A3B4D9DDA9C3}" srcId="{9D7AA051-6D96-4C63-9BE2-FA4F3F9C02F2}" destId="{3B3B6828-60B4-4659-94D1-7DADCE900193}" srcOrd="8" destOrd="0" parTransId="{33F9D65F-198A-4BA1-8F41-A5CC939CD6C0}" sibTransId="{4B114501-7D7E-4CB8-983F-BAC4D30DB637}"/>
    <dgm:cxn modelId="{48634CEE-B09C-4F6B-81ED-16A30642B9C3}" srcId="{9D7AA051-6D96-4C63-9BE2-FA4F3F9C02F2}" destId="{BDEC312B-2C5C-453F-B0EF-14B66640C66E}" srcOrd="10" destOrd="0" parTransId="{FA31D836-268D-4C8A-BE12-F087F1213730}" sibTransId="{C4D6B2C8-305F-4F8F-BB6D-661BA521AE7B}"/>
    <dgm:cxn modelId="{8177F625-18B3-4C62-B940-8AFDC2FDD0D4}" srcId="{9D7AA051-6D96-4C63-9BE2-FA4F3F9C02F2}" destId="{C048DA1B-78D9-4358-949B-41F65AB5E08D}" srcOrd="4" destOrd="0" parTransId="{428BDC8A-9314-4624-BF9B-7E8E86088B77}" sibTransId="{7CCDC12B-2499-458B-B6CD-CE07CF0C5243}"/>
    <dgm:cxn modelId="{9635702B-6391-493D-A0B5-439E57D0DFE8}" type="presOf" srcId="{9D7AA051-6D96-4C63-9BE2-FA4F3F9C02F2}" destId="{24B7F802-9B36-49E4-8D03-DD8BC7BA2AC1}" srcOrd="0" destOrd="0" presId="urn:microsoft.com/office/officeart/2008/layout/LinedList"/>
    <dgm:cxn modelId="{E6F5BAE8-E0BE-4461-81F5-99A5BA4B636A}" srcId="{9D7AA051-6D96-4C63-9BE2-FA4F3F9C02F2}" destId="{93576F97-9D16-4F46-8F88-9998CAED0FC4}" srcOrd="5" destOrd="0" parTransId="{67986C1C-A4A1-4647-87BA-8BA3BD3F4728}" sibTransId="{EEFEACB6-4DE9-480B-AECA-E987051FF11C}"/>
    <dgm:cxn modelId="{BA6D0886-E64A-4F58-8EFC-8A6895E0A734}" srcId="{9D7AA051-6D96-4C63-9BE2-FA4F3F9C02F2}" destId="{48083F1F-54A9-4953-BBAF-28C7D2570226}" srcOrd="0" destOrd="0" parTransId="{7EAD00BC-94D7-4DC5-B957-8BE2AE78F3C2}" sibTransId="{C0A943C1-5726-469F-9FFB-E00B4E30C7C9}"/>
    <dgm:cxn modelId="{3F40AC24-5FDD-44B1-A8DE-15665126A119}" type="presOf" srcId="{1FF72D4F-1477-4A1A-B40D-81D742D67075}" destId="{A15DCF08-E4EF-44CB-9BAE-84285DDE089C}" srcOrd="0" destOrd="0" presId="urn:microsoft.com/office/officeart/2008/layout/LinedList"/>
    <dgm:cxn modelId="{031E07FD-A42B-4905-B4F8-20A756160FB7}" type="presOf" srcId="{C5D1F293-93EA-4C58-A506-6EC8EA710FA5}" destId="{84DC39C1-A883-4765-86C2-02C3D0772AE4}" srcOrd="0" destOrd="0" presId="urn:microsoft.com/office/officeart/2008/layout/LinedList"/>
    <dgm:cxn modelId="{DEA827AE-053A-47A3-8221-FBBE15877F8B}" type="presParOf" srcId="{24B7F802-9B36-49E4-8D03-DD8BC7BA2AC1}" destId="{55E6BB59-FA3F-4534-A53F-65A0E34BF790}" srcOrd="0" destOrd="0" presId="urn:microsoft.com/office/officeart/2008/layout/LinedList"/>
    <dgm:cxn modelId="{CE9CADD3-59AF-43FA-92BA-4AC8E29A4465}" type="presParOf" srcId="{24B7F802-9B36-49E4-8D03-DD8BC7BA2AC1}" destId="{2DD3E12E-9AEC-470E-BDA3-4CCD573A22A5}" srcOrd="1" destOrd="0" presId="urn:microsoft.com/office/officeart/2008/layout/LinedList"/>
    <dgm:cxn modelId="{66054459-8AB6-42D3-993E-CC474D4EE059}" type="presParOf" srcId="{2DD3E12E-9AEC-470E-BDA3-4CCD573A22A5}" destId="{942F0AC0-956C-497A-83F2-73CFB791E1EF}" srcOrd="0" destOrd="0" presId="urn:microsoft.com/office/officeart/2008/layout/LinedList"/>
    <dgm:cxn modelId="{0045C262-A06E-49AF-A241-8D91CDA293F6}" type="presParOf" srcId="{2DD3E12E-9AEC-470E-BDA3-4CCD573A22A5}" destId="{158B422C-06FD-411D-BE12-653B1941FA24}" srcOrd="1" destOrd="0" presId="urn:microsoft.com/office/officeart/2008/layout/LinedList"/>
    <dgm:cxn modelId="{25B3F362-5CCD-48AC-A19E-34129CB10519}" type="presParOf" srcId="{24B7F802-9B36-49E4-8D03-DD8BC7BA2AC1}" destId="{DEB45F60-1553-4998-9393-BAD01DFA5E5B}" srcOrd="2" destOrd="0" presId="urn:microsoft.com/office/officeart/2008/layout/LinedList"/>
    <dgm:cxn modelId="{9292A072-ECDF-4A4B-8B5A-A573267D17A5}" type="presParOf" srcId="{24B7F802-9B36-49E4-8D03-DD8BC7BA2AC1}" destId="{9ABFD121-0531-41EA-A37F-8A09F36D7E1C}" srcOrd="3" destOrd="0" presId="urn:microsoft.com/office/officeart/2008/layout/LinedList"/>
    <dgm:cxn modelId="{7763D218-D7A5-412A-8F1B-8D25601573C9}" type="presParOf" srcId="{9ABFD121-0531-41EA-A37F-8A09F36D7E1C}" destId="{A7D13319-A0B2-415C-B5C9-9C35DF86308F}" srcOrd="0" destOrd="0" presId="urn:microsoft.com/office/officeart/2008/layout/LinedList"/>
    <dgm:cxn modelId="{9F3A8362-E884-4A34-8F4B-585E945B3A53}" type="presParOf" srcId="{9ABFD121-0531-41EA-A37F-8A09F36D7E1C}" destId="{A9EEB511-990E-4B91-A45A-31F93F69C3C5}" srcOrd="1" destOrd="0" presId="urn:microsoft.com/office/officeart/2008/layout/LinedList"/>
    <dgm:cxn modelId="{19719818-4B18-44B4-AB12-57131ACAD3B7}" type="presParOf" srcId="{24B7F802-9B36-49E4-8D03-DD8BC7BA2AC1}" destId="{5B05E72D-67AC-4210-B51E-D046E22B6807}" srcOrd="4" destOrd="0" presId="urn:microsoft.com/office/officeart/2008/layout/LinedList"/>
    <dgm:cxn modelId="{9F9D45E1-5F39-412B-BC41-BFCEA1CFC0DE}" type="presParOf" srcId="{24B7F802-9B36-49E4-8D03-DD8BC7BA2AC1}" destId="{96074131-049A-45C9-8F1D-F37D4B99883D}" srcOrd="5" destOrd="0" presId="urn:microsoft.com/office/officeart/2008/layout/LinedList"/>
    <dgm:cxn modelId="{7796D977-1E63-41E3-B5C4-BBF69DE21381}" type="presParOf" srcId="{96074131-049A-45C9-8F1D-F37D4B99883D}" destId="{A6807B72-3ADD-44E3-B628-2F5ECF77E1C6}" srcOrd="0" destOrd="0" presId="urn:microsoft.com/office/officeart/2008/layout/LinedList"/>
    <dgm:cxn modelId="{BBFA2D4E-2AA9-4B58-A12D-D0F0746EDDEE}" type="presParOf" srcId="{96074131-049A-45C9-8F1D-F37D4B99883D}" destId="{983DFC00-05FE-44E2-BD80-CD7A868F0245}" srcOrd="1" destOrd="0" presId="urn:microsoft.com/office/officeart/2008/layout/LinedList"/>
    <dgm:cxn modelId="{4A28715D-29DA-4BDC-8F26-33A6AAFF7A6E}" type="presParOf" srcId="{24B7F802-9B36-49E4-8D03-DD8BC7BA2AC1}" destId="{6D97E099-C527-464F-A5CB-5791E388065D}" srcOrd="6" destOrd="0" presId="urn:microsoft.com/office/officeart/2008/layout/LinedList"/>
    <dgm:cxn modelId="{4C80B2AD-EDA8-4F97-8160-9461D60FEC6D}" type="presParOf" srcId="{24B7F802-9B36-49E4-8D03-DD8BC7BA2AC1}" destId="{DABF78D6-3D56-4AC4-BB74-BD41BAE2F1DD}" srcOrd="7" destOrd="0" presId="urn:microsoft.com/office/officeart/2008/layout/LinedList"/>
    <dgm:cxn modelId="{167E0254-BADD-4CC7-99D5-03709CE154E4}" type="presParOf" srcId="{DABF78D6-3D56-4AC4-BB74-BD41BAE2F1DD}" destId="{6957FBD5-76E3-4215-A88F-5AAF44A3D5A8}" srcOrd="0" destOrd="0" presId="urn:microsoft.com/office/officeart/2008/layout/LinedList"/>
    <dgm:cxn modelId="{7D6A9BC9-AD23-4D40-9D40-1A28E53F56A6}" type="presParOf" srcId="{DABF78D6-3D56-4AC4-BB74-BD41BAE2F1DD}" destId="{FA86FF3C-717F-4C9C-9096-6486040CCCF3}" srcOrd="1" destOrd="0" presId="urn:microsoft.com/office/officeart/2008/layout/LinedList"/>
    <dgm:cxn modelId="{F9C27F1C-C19D-4227-8DAB-D9C6047A7E17}" type="presParOf" srcId="{24B7F802-9B36-49E4-8D03-DD8BC7BA2AC1}" destId="{ADF99405-070B-4B43-AE35-C6351C732070}" srcOrd="8" destOrd="0" presId="urn:microsoft.com/office/officeart/2008/layout/LinedList"/>
    <dgm:cxn modelId="{B92CED0B-8159-4B9C-80D2-EB522A9CFAA4}" type="presParOf" srcId="{24B7F802-9B36-49E4-8D03-DD8BC7BA2AC1}" destId="{2EE1F0E5-67D1-49E0-B0D6-482ADD42EF67}" srcOrd="9" destOrd="0" presId="urn:microsoft.com/office/officeart/2008/layout/LinedList"/>
    <dgm:cxn modelId="{F0977C6A-67DC-4F47-AADD-2D18D2906434}" type="presParOf" srcId="{2EE1F0E5-67D1-49E0-B0D6-482ADD42EF67}" destId="{6412BC0D-911C-433E-8842-360A49793740}" srcOrd="0" destOrd="0" presId="urn:microsoft.com/office/officeart/2008/layout/LinedList"/>
    <dgm:cxn modelId="{D389DC0B-9C59-4882-A0D1-3195401F2DBF}" type="presParOf" srcId="{2EE1F0E5-67D1-49E0-B0D6-482ADD42EF67}" destId="{6F7082AD-E2BB-435D-AED1-1ADDA209B3CA}" srcOrd="1" destOrd="0" presId="urn:microsoft.com/office/officeart/2008/layout/LinedList"/>
    <dgm:cxn modelId="{DFECF36F-03D5-4767-8537-9C6F78B327E8}" type="presParOf" srcId="{24B7F802-9B36-49E4-8D03-DD8BC7BA2AC1}" destId="{255D66BC-AEF1-4F6D-AADF-15D4359A5C64}" srcOrd="10" destOrd="0" presId="urn:microsoft.com/office/officeart/2008/layout/LinedList"/>
    <dgm:cxn modelId="{7BF5ED1B-E088-4F79-9EDE-F0D0C3CFDC26}" type="presParOf" srcId="{24B7F802-9B36-49E4-8D03-DD8BC7BA2AC1}" destId="{C337C90E-DB43-48F7-B2B7-284748766018}" srcOrd="11" destOrd="0" presId="urn:microsoft.com/office/officeart/2008/layout/LinedList"/>
    <dgm:cxn modelId="{59B9F517-7B0B-4492-8E3B-C3E33F104092}" type="presParOf" srcId="{C337C90E-DB43-48F7-B2B7-284748766018}" destId="{B422FEE0-2449-41EC-B6AD-3A7E1855B06A}" srcOrd="0" destOrd="0" presId="urn:microsoft.com/office/officeart/2008/layout/LinedList"/>
    <dgm:cxn modelId="{EE079C19-2758-4AD0-8FFA-04420B7556A7}" type="presParOf" srcId="{C337C90E-DB43-48F7-B2B7-284748766018}" destId="{F6892B84-02F4-4246-BC1F-4063AF7694A9}" srcOrd="1" destOrd="0" presId="urn:microsoft.com/office/officeart/2008/layout/LinedList"/>
    <dgm:cxn modelId="{CF364031-2186-41CB-A385-80DBAC1D0E9D}" type="presParOf" srcId="{24B7F802-9B36-49E4-8D03-DD8BC7BA2AC1}" destId="{C7648375-D16B-469E-AEE0-AE7FC9DD35AB}" srcOrd="12" destOrd="0" presId="urn:microsoft.com/office/officeart/2008/layout/LinedList"/>
    <dgm:cxn modelId="{AAD771F8-49A6-4FDF-AE2F-CD39685DF167}" type="presParOf" srcId="{24B7F802-9B36-49E4-8D03-DD8BC7BA2AC1}" destId="{B1E72F19-464F-4C2D-9960-A040448B14FB}" srcOrd="13" destOrd="0" presId="urn:microsoft.com/office/officeart/2008/layout/LinedList"/>
    <dgm:cxn modelId="{6B15C155-9F64-4B36-AA45-9B812EC5CD10}" type="presParOf" srcId="{B1E72F19-464F-4C2D-9960-A040448B14FB}" destId="{FF9C6DFB-3A7B-48C9-A04B-0BDE16843B43}" srcOrd="0" destOrd="0" presId="urn:microsoft.com/office/officeart/2008/layout/LinedList"/>
    <dgm:cxn modelId="{C4839848-209F-4699-B74C-97DA1CE24777}" type="presParOf" srcId="{B1E72F19-464F-4C2D-9960-A040448B14FB}" destId="{370169C5-240A-4938-9297-35CB924D592C}" srcOrd="1" destOrd="0" presId="urn:microsoft.com/office/officeart/2008/layout/LinedList"/>
    <dgm:cxn modelId="{3238669D-23D3-45BB-918B-45CDDC5ACC94}" type="presParOf" srcId="{24B7F802-9B36-49E4-8D03-DD8BC7BA2AC1}" destId="{D3B3DB4E-147D-478C-8CFF-D355D3A6AC88}" srcOrd="14" destOrd="0" presId="urn:microsoft.com/office/officeart/2008/layout/LinedList"/>
    <dgm:cxn modelId="{0A92E86C-96D2-4A63-AA11-E940A736DEEA}" type="presParOf" srcId="{24B7F802-9B36-49E4-8D03-DD8BC7BA2AC1}" destId="{20131BE4-55BD-4F79-B5BB-7A3814EF0E89}" srcOrd="15" destOrd="0" presId="urn:microsoft.com/office/officeart/2008/layout/LinedList"/>
    <dgm:cxn modelId="{A0BCB976-4923-420C-A036-363180805914}" type="presParOf" srcId="{20131BE4-55BD-4F79-B5BB-7A3814EF0E89}" destId="{84DC39C1-A883-4765-86C2-02C3D0772AE4}" srcOrd="0" destOrd="0" presId="urn:microsoft.com/office/officeart/2008/layout/LinedList"/>
    <dgm:cxn modelId="{82DC1CAB-23B5-4423-98AD-B01A6A4B9D66}" type="presParOf" srcId="{20131BE4-55BD-4F79-B5BB-7A3814EF0E89}" destId="{776DA5A3-2979-433A-A5BF-8F2D1F8F4395}" srcOrd="1" destOrd="0" presId="urn:microsoft.com/office/officeart/2008/layout/LinedList"/>
    <dgm:cxn modelId="{702A4729-BD35-4ED5-B31F-8A795792489C}" type="presParOf" srcId="{24B7F802-9B36-49E4-8D03-DD8BC7BA2AC1}" destId="{CEE17275-BA9A-4A40-B8F4-D6D84E4D002A}" srcOrd="16" destOrd="0" presId="urn:microsoft.com/office/officeart/2008/layout/LinedList"/>
    <dgm:cxn modelId="{6601827D-7F47-4D48-8A28-4CC70818273D}" type="presParOf" srcId="{24B7F802-9B36-49E4-8D03-DD8BC7BA2AC1}" destId="{136944E7-938F-4BA8-937C-E811B505FBBA}" srcOrd="17" destOrd="0" presId="urn:microsoft.com/office/officeart/2008/layout/LinedList"/>
    <dgm:cxn modelId="{ED7B76B9-7B3E-4F5A-B278-6E093B4AC3D3}" type="presParOf" srcId="{136944E7-938F-4BA8-937C-E811B505FBBA}" destId="{41134C97-8823-4F27-9773-7134C67859BD}" srcOrd="0" destOrd="0" presId="urn:microsoft.com/office/officeart/2008/layout/LinedList"/>
    <dgm:cxn modelId="{64FF3E81-DBDF-48F6-86AD-7CD938242DD5}" type="presParOf" srcId="{136944E7-938F-4BA8-937C-E811B505FBBA}" destId="{6B4BF970-FA53-4F91-B394-33679869D630}" srcOrd="1" destOrd="0" presId="urn:microsoft.com/office/officeart/2008/layout/LinedList"/>
    <dgm:cxn modelId="{44738E73-2FAF-4D94-90E1-4474BA0C95B2}" type="presParOf" srcId="{24B7F802-9B36-49E4-8D03-DD8BC7BA2AC1}" destId="{E17F374F-F809-476C-9E30-62F24599383E}" srcOrd="18" destOrd="0" presId="urn:microsoft.com/office/officeart/2008/layout/LinedList"/>
    <dgm:cxn modelId="{201AF168-EEAA-4964-AC1D-BE06B42BE4B4}" type="presParOf" srcId="{24B7F802-9B36-49E4-8D03-DD8BC7BA2AC1}" destId="{790F2674-5623-463A-B46A-CDCC1574A1EB}" srcOrd="19" destOrd="0" presId="urn:microsoft.com/office/officeart/2008/layout/LinedList"/>
    <dgm:cxn modelId="{BE4B2ED9-76B9-4372-B93C-915F20143884}" type="presParOf" srcId="{790F2674-5623-463A-B46A-CDCC1574A1EB}" destId="{A15DCF08-E4EF-44CB-9BAE-84285DDE089C}" srcOrd="0" destOrd="0" presId="urn:microsoft.com/office/officeart/2008/layout/LinedList"/>
    <dgm:cxn modelId="{BCB3E571-EBC7-4BFB-A7D1-F7FD87A7E46C}" type="presParOf" srcId="{790F2674-5623-463A-B46A-CDCC1574A1EB}" destId="{A516DEF5-C8B1-4322-8E77-EB695E8675F6}" srcOrd="1" destOrd="0" presId="urn:microsoft.com/office/officeart/2008/layout/LinedList"/>
    <dgm:cxn modelId="{B3EAA8CE-42E8-4052-B150-609F533BF640}" type="presParOf" srcId="{24B7F802-9B36-49E4-8D03-DD8BC7BA2AC1}" destId="{1101E677-F235-4C66-8B0B-995E8463312F}" srcOrd="20" destOrd="0" presId="urn:microsoft.com/office/officeart/2008/layout/LinedList"/>
    <dgm:cxn modelId="{2B8DA328-C9AD-4680-BBB3-7AEEC52ED28C}" type="presParOf" srcId="{24B7F802-9B36-49E4-8D03-DD8BC7BA2AC1}" destId="{263CAA55-0655-4DC9-9877-76F93A344FBE}" srcOrd="21" destOrd="0" presId="urn:microsoft.com/office/officeart/2008/layout/LinedList"/>
    <dgm:cxn modelId="{76EA5044-56B0-4DC1-AD6C-4E7EC7D99187}" type="presParOf" srcId="{263CAA55-0655-4DC9-9877-76F93A344FBE}" destId="{5D2DE275-B278-4BFB-A5F6-7FCC7D8968E4}" srcOrd="0" destOrd="0" presId="urn:microsoft.com/office/officeart/2008/layout/LinedList"/>
    <dgm:cxn modelId="{DD620136-C76E-4492-8C5A-54E2C390669A}" type="presParOf" srcId="{263CAA55-0655-4DC9-9877-76F93A344FBE}" destId="{AC505E39-EC19-4C82-AE5D-3BEA210B62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6BB59-FA3F-4534-A53F-65A0E34BF790}">
      <dsp:nvSpPr>
        <dsp:cNvPr id="0" name=""/>
        <dsp:cNvSpPr/>
      </dsp:nvSpPr>
      <dsp:spPr>
        <a:xfrm>
          <a:off x="0" y="205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F0AC0-956C-497A-83F2-73CFB791E1EF}">
      <dsp:nvSpPr>
        <dsp:cNvPr id="0" name=""/>
        <dsp:cNvSpPr/>
      </dsp:nvSpPr>
      <dsp:spPr>
        <a:xfrm>
          <a:off x="0" y="2059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kern="1200"/>
            <a:t>1.	Certificate</a:t>
          </a:r>
          <a:endParaRPr lang="en-US" sz="1900" kern="1200"/>
        </a:p>
      </dsp:txBody>
      <dsp:txXfrm>
        <a:off x="0" y="2059"/>
        <a:ext cx="7886700" cy="383144"/>
      </dsp:txXfrm>
    </dsp:sp>
    <dsp:sp modelId="{DEB45F60-1553-4998-9393-BAD01DFA5E5B}">
      <dsp:nvSpPr>
        <dsp:cNvPr id="0" name=""/>
        <dsp:cNvSpPr/>
      </dsp:nvSpPr>
      <dsp:spPr>
        <a:xfrm>
          <a:off x="0" y="38520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13319-A0B2-415C-B5C9-9C35DF86308F}">
      <dsp:nvSpPr>
        <dsp:cNvPr id="0" name=""/>
        <dsp:cNvSpPr/>
      </dsp:nvSpPr>
      <dsp:spPr>
        <a:xfrm>
          <a:off x="0" y="385204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2.	Acknowledgement (optional)</a:t>
          </a:r>
          <a:endParaRPr lang="en-IN" sz="1900" kern="1200" dirty="0"/>
        </a:p>
      </dsp:txBody>
      <dsp:txXfrm>
        <a:off x="0" y="385204"/>
        <a:ext cx="7886700" cy="383144"/>
      </dsp:txXfrm>
    </dsp:sp>
    <dsp:sp modelId="{5B05E72D-67AC-4210-B51E-D046E22B6807}">
      <dsp:nvSpPr>
        <dsp:cNvPr id="0" name=""/>
        <dsp:cNvSpPr/>
      </dsp:nvSpPr>
      <dsp:spPr>
        <a:xfrm>
          <a:off x="0" y="76834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07B72-3ADD-44E3-B628-2F5ECF77E1C6}">
      <dsp:nvSpPr>
        <dsp:cNvPr id="0" name=""/>
        <dsp:cNvSpPr/>
      </dsp:nvSpPr>
      <dsp:spPr>
        <a:xfrm>
          <a:off x="0" y="768349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/>
            <a:t>3.	Table of Contents</a:t>
          </a:r>
        </a:p>
      </dsp:txBody>
      <dsp:txXfrm>
        <a:off x="0" y="768349"/>
        <a:ext cx="7886700" cy="383144"/>
      </dsp:txXfrm>
    </dsp:sp>
    <dsp:sp modelId="{6D97E099-C527-464F-A5CB-5791E388065D}">
      <dsp:nvSpPr>
        <dsp:cNvPr id="0" name=""/>
        <dsp:cNvSpPr/>
      </dsp:nvSpPr>
      <dsp:spPr>
        <a:xfrm>
          <a:off x="0" y="115149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7FBD5-76E3-4215-A88F-5AAF44A3D5A8}">
      <dsp:nvSpPr>
        <dsp:cNvPr id="0" name=""/>
        <dsp:cNvSpPr/>
      </dsp:nvSpPr>
      <dsp:spPr>
        <a:xfrm>
          <a:off x="0" y="1151494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4.	Introduction</a:t>
          </a:r>
          <a:endParaRPr lang="en-IN" sz="1900" kern="1200" dirty="0"/>
        </a:p>
      </dsp:txBody>
      <dsp:txXfrm>
        <a:off x="0" y="1151494"/>
        <a:ext cx="7886700" cy="383144"/>
      </dsp:txXfrm>
    </dsp:sp>
    <dsp:sp modelId="{ADF99405-070B-4B43-AE35-C6351C732070}">
      <dsp:nvSpPr>
        <dsp:cNvPr id="0" name=""/>
        <dsp:cNvSpPr/>
      </dsp:nvSpPr>
      <dsp:spPr>
        <a:xfrm>
          <a:off x="0" y="153463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2BC0D-911C-433E-8842-360A49793740}">
      <dsp:nvSpPr>
        <dsp:cNvPr id="0" name=""/>
        <dsp:cNvSpPr/>
      </dsp:nvSpPr>
      <dsp:spPr>
        <a:xfrm>
          <a:off x="0" y="1534639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5.	Review of Literature</a:t>
          </a:r>
          <a:endParaRPr lang="en-IN" sz="1900" kern="1200" dirty="0"/>
        </a:p>
      </dsp:txBody>
      <dsp:txXfrm>
        <a:off x="0" y="1534639"/>
        <a:ext cx="7886700" cy="383144"/>
      </dsp:txXfrm>
    </dsp:sp>
    <dsp:sp modelId="{255D66BC-AEF1-4F6D-AADF-15D4359A5C64}">
      <dsp:nvSpPr>
        <dsp:cNvPr id="0" name=""/>
        <dsp:cNvSpPr/>
      </dsp:nvSpPr>
      <dsp:spPr>
        <a:xfrm>
          <a:off x="0" y="191778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2FEE0-2449-41EC-B6AD-3A7E1855B06A}">
      <dsp:nvSpPr>
        <dsp:cNvPr id="0" name=""/>
        <dsp:cNvSpPr/>
      </dsp:nvSpPr>
      <dsp:spPr>
        <a:xfrm>
          <a:off x="0" y="1917784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6.	Methodology</a:t>
          </a:r>
          <a:endParaRPr lang="en-IN" sz="1900" kern="1200" dirty="0"/>
        </a:p>
      </dsp:txBody>
      <dsp:txXfrm>
        <a:off x="0" y="1917784"/>
        <a:ext cx="7886700" cy="383144"/>
      </dsp:txXfrm>
    </dsp:sp>
    <dsp:sp modelId="{C7648375-D16B-469E-AEE0-AE7FC9DD35AB}">
      <dsp:nvSpPr>
        <dsp:cNvPr id="0" name=""/>
        <dsp:cNvSpPr/>
      </dsp:nvSpPr>
      <dsp:spPr>
        <a:xfrm>
          <a:off x="0" y="230092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C6DFB-3A7B-48C9-A04B-0BDE16843B43}">
      <dsp:nvSpPr>
        <dsp:cNvPr id="0" name=""/>
        <dsp:cNvSpPr/>
      </dsp:nvSpPr>
      <dsp:spPr>
        <a:xfrm>
          <a:off x="0" y="2300929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7.	Findings (also called Results)</a:t>
          </a:r>
          <a:endParaRPr lang="en-IN" sz="1900" kern="1200" dirty="0"/>
        </a:p>
      </dsp:txBody>
      <dsp:txXfrm>
        <a:off x="0" y="2300929"/>
        <a:ext cx="7886700" cy="383144"/>
      </dsp:txXfrm>
    </dsp:sp>
    <dsp:sp modelId="{D3B3DB4E-147D-478C-8CFF-D355D3A6AC88}">
      <dsp:nvSpPr>
        <dsp:cNvPr id="0" name=""/>
        <dsp:cNvSpPr/>
      </dsp:nvSpPr>
      <dsp:spPr>
        <a:xfrm>
          <a:off x="0" y="268407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C39C1-A883-4765-86C2-02C3D0772AE4}">
      <dsp:nvSpPr>
        <dsp:cNvPr id="0" name=""/>
        <dsp:cNvSpPr/>
      </dsp:nvSpPr>
      <dsp:spPr>
        <a:xfrm>
          <a:off x="0" y="2684074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8.	Discussion</a:t>
          </a:r>
          <a:endParaRPr lang="en-IN" sz="1900" kern="1200" dirty="0"/>
        </a:p>
      </dsp:txBody>
      <dsp:txXfrm>
        <a:off x="0" y="2684074"/>
        <a:ext cx="7886700" cy="383144"/>
      </dsp:txXfrm>
    </dsp:sp>
    <dsp:sp modelId="{CEE17275-BA9A-4A40-B8F4-D6D84E4D002A}">
      <dsp:nvSpPr>
        <dsp:cNvPr id="0" name=""/>
        <dsp:cNvSpPr/>
      </dsp:nvSpPr>
      <dsp:spPr>
        <a:xfrm>
          <a:off x="0" y="306721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34C97-8823-4F27-9773-7134C67859BD}">
      <dsp:nvSpPr>
        <dsp:cNvPr id="0" name=""/>
        <dsp:cNvSpPr/>
      </dsp:nvSpPr>
      <dsp:spPr>
        <a:xfrm>
          <a:off x="0" y="3067219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9.	Conclusion</a:t>
          </a:r>
          <a:endParaRPr lang="en-IN" sz="1900" kern="1200" dirty="0"/>
        </a:p>
      </dsp:txBody>
      <dsp:txXfrm>
        <a:off x="0" y="3067219"/>
        <a:ext cx="7886700" cy="383144"/>
      </dsp:txXfrm>
    </dsp:sp>
    <dsp:sp modelId="{E17F374F-F809-476C-9E30-62F24599383E}">
      <dsp:nvSpPr>
        <dsp:cNvPr id="0" name=""/>
        <dsp:cNvSpPr/>
      </dsp:nvSpPr>
      <dsp:spPr>
        <a:xfrm>
          <a:off x="0" y="3450364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DCF08-E4EF-44CB-9BAE-84285DDE089C}">
      <dsp:nvSpPr>
        <dsp:cNvPr id="0" name=""/>
        <dsp:cNvSpPr/>
      </dsp:nvSpPr>
      <dsp:spPr>
        <a:xfrm>
          <a:off x="0" y="3450364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10.	References (according to APA style)</a:t>
          </a:r>
          <a:endParaRPr lang="en-IN" sz="1900" kern="1200" dirty="0"/>
        </a:p>
      </dsp:txBody>
      <dsp:txXfrm>
        <a:off x="0" y="3450364"/>
        <a:ext cx="7886700" cy="383144"/>
      </dsp:txXfrm>
    </dsp:sp>
    <dsp:sp modelId="{1101E677-F235-4C66-8B0B-995E8463312F}">
      <dsp:nvSpPr>
        <dsp:cNvPr id="0" name=""/>
        <dsp:cNvSpPr/>
      </dsp:nvSpPr>
      <dsp:spPr>
        <a:xfrm>
          <a:off x="0" y="3833509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DE275-B278-4BFB-A5F6-7FCC7D8968E4}">
      <dsp:nvSpPr>
        <dsp:cNvPr id="0" name=""/>
        <dsp:cNvSpPr/>
      </dsp:nvSpPr>
      <dsp:spPr>
        <a:xfrm>
          <a:off x="0" y="3833509"/>
          <a:ext cx="7886700" cy="383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/>
            <a:t>11.	Appendices (if needed)</a:t>
          </a:r>
          <a:endParaRPr lang="en-IN" sz="1900" kern="1200" dirty="0"/>
        </a:p>
      </dsp:txBody>
      <dsp:txXfrm>
        <a:off x="0" y="3833509"/>
        <a:ext cx="7886700" cy="38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DEE19-43B1-4183-BEAD-A298BD8AC907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DD668-3CA5-4231-A7C0-D100F5AF16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10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DD668-3CA5-4231-A7C0-D100F5AF161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41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DD668-3CA5-4231-A7C0-D100F5AF161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24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685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89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22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88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60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32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37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00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76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59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0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B1E600-6CEA-4418-BF2A-33EB102E04AF}" type="datetimeFigureOut">
              <a:rPr lang="en-IN" smtClean="0"/>
              <a:t>14-03-2017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7BDB02-9404-443B-BD7E-92C4837816EC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3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Guidelines for Green Computing projects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813560"/>
            <a:ext cx="8534400" cy="44958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N" sz="2800" dirty="0"/>
              <a:t>In this section, you should avoid repeating what you showed in the “Findings” section.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 dirty="0"/>
              <a:t>Essentially, this section answers the question “What do these findings mean?” Offer generalizations, principles, or relationships.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 dirty="0"/>
              <a:t>Develop paragraphs based on critical themes and trends revealed in the findings. Identify points that lack correlation or offer exceptions.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 dirty="0"/>
              <a:t> Show how your research agrees or disagrees with similar or prior studies.</a:t>
            </a:r>
          </a:p>
          <a:p>
            <a:pPr marL="514350" indent="-514350" algn="just">
              <a:buFont typeface="+mj-lt"/>
              <a:buAutoNum type="arabicPeriod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50385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964424" cy="402336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N" sz="3200" dirty="0"/>
              <a:t>A good conclusion should restate your answer to your research question, hypothesis, or primary claim based on your findings.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3200" dirty="0"/>
              <a:t> It should also make recommendations for further studies or changes that should be made in practice.</a:t>
            </a:r>
          </a:p>
          <a:p>
            <a:pPr marL="514350" indent="-514350" algn="just">
              <a:buFont typeface="+mj-lt"/>
              <a:buAutoNum type="arabicPeriod"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93091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For most social sciences, your reference page should follow the guidelines of APA Style. 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28650" y="2836190"/>
            <a:ext cx="78867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ctr" hangingPunct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hangingPunct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American Psychological Association. (2010).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Publication manual of the American Psychological Association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(6th ed.). Washington, DC: Author. 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hangingPunct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Author, A., Author, B. C. E., &amp; Author, D. (2000). Title of chapter in a book. In E. E. Editor (Ed.),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Book title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(pp. 00-00). City: Publisher.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hangingPunct="0">
              <a:lnSpc>
                <a:spcPct val="200000"/>
              </a:lnSpc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Author, A., Author, B. C. E., &amp; Author, D. (2000). Title of article.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Name of Journal, 3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(7), 00-00.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Doi:xx.xxxx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xxxxxxxxxxx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(for articles with DOI)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4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Project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Carbon footprint</a:t>
            </a:r>
          </a:p>
          <a:p>
            <a:r>
              <a:rPr lang="en-IN" dirty="0"/>
              <a:t>Energy Conservation</a:t>
            </a:r>
          </a:p>
          <a:p>
            <a:r>
              <a:rPr lang="en-IN" dirty="0"/>
              <a:t>Recycling</a:t>
            </a:r>
          </a:p>
          <a:p>
            <a:r>
              <a:rPr lang="en-IN" dirty="0"/>
              <a:t>Paperless</a:t>
            </a:r>
          </a:p>
          <a:p>
            <a:r>
              <a:rPr lang="en-IN" dirty="0" err="1"/>
              <a:t>Datacenters</a:t>
            </a:r>
            <a:endParaRPr lang="en-IN" dirty="0"/>
          </a:p>
          <a:p>
            <a:r>
              <a:rPr lang="en-IN" dirty="0"/>
              <a:t>Review of Green  Initiatives in India and </a:t>
            </a:r>
            <a:r>
              <a:rPr lang="en-IN" dirty="0" smtClean="0"/>
              <a:t>abroad</a:t>
            </a:r>
          </a:p>
          <a:p>
            <a:r>
              <a:rPr lang="en-IN" dirty="0" err="1" smtClean="0"/>
              <a:t>Ewaste</a:t>
            </a:r>
            <a:r>
              <a:rPr lang="en-IN" dirty="0"/>
              <a:t> </a:t>
            </a:r>
            <a:r>
              <a:rPr lang="en-IN" dirty="0" smtClean="0"/>
              <a:t>Management in India and abroad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824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/>
              <a:t>Rules for project and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1935480"/>
            <a:ext cx="8625840" cy="4312920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A project should be done based on the objectives of Green Computing. A report of minimum 50 pages should be prepared. The report should have a font size of 12, Times new roman and 1.5-line spacing. The headings should have font size 14. The report should be hard bound.</a:t>
            </a:r>
          </a:p>
          <a:p>
            <a:pPr algn="just"/>
            <a:r>
              <a:rPr lang="en-IN" sz="2800" dirty="0"/>
              <a:t>The project can be done individually or a group of two students.</a:t>
            </a:r>
          </a:p>
          <a:p>
            <a:pPr algn="just"/>
            <a:r>
              <a:rPr lang="en-IN" sz="2800" dirty="0"/>
              <a:t>The students will have to present the project during the examination.</a:t>
            </a:r>
          </a:p>
          <a:p>
            <a:pPr algn="just"/>
            <a:r>
              <a:rPr lang="en-IN" sz="2800" dirty="0"/>
              <a:t>A certified copy of the project report is essential to appear for the examination.</a:t>
            </a:r>
          </a:p>
        </p:txBody>
      </p:sp>
    </p:spTree>
    <p:extLst>
      <p:ext uri="{BB962C8B-B14F-4D97-AF65-F5344CB8AC3E}">
        <p14:creationId xmlns:p14="http://schemas.microsoft.com/office/powerpoint/2010/main" val="293452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Report Format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675074"/>
              </p:ext>
            </p:extLst>
          </p:nvPr>
        </p:nvGraphicFramePr>
        <p:xfrm>
          <a:off x="628650" y="1825625"/>
          <a:ext cx="7886700" cy="4218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912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2286000"/>
            <a:ext cx="8656320" cy="4282440"/>
          </a:xfrm>
        </p:spPr>
        <p:txBody>
          <a:bodyPr>
            <a:noAutofit/>
          </a:bodyPr>
          <a:lstStyle/>
          <a:p>
            <a:pPr algn="just" rtl="0" eaLnBrk="1" latinLnBrk="0" hangingPunct="1"/>
            <a:r>
              <a:rPr lang="en-IN" sz="2800" dirty="0"/>
              <a:t>Your introduction should state the problem you are going to address. It will likely pose the research question as well. </a:t>
            </a:r>
          </a:p>
          <a:p>
            <a:pPr algn="just" rtl="0" eaLnBrk="1" latinLnBrk="0" hangingPunct="1"/>
            <a:r>
              <a:rPr lang="en-IN" sz="2800" dirty="0"/>
              <a:t>This is sometimes referred to as identifying a gap in the disciplinary knowledge. </a:t>
            </a:r>
          </a:p>
          <a:p>
            <a:pPr algn="just" rtl="0" eaLnBrk="1" latinLnBrk="0" hangingPunct="1"/>
            <a:r>
              <a:rPr lang="en-IN" sz="2800" dirty="0"/>
              <a:t>Briefly discuss what the discipline (your audience) already knows about the subject. Background information such as summaries of current practices within the field, histories, and/or theories that help your reader “get up to speed” on the problem should go here.</a:t>
            </a:r>
            <a:endParaRPr lang="en-IN" sz="2800" dirty="0">
              <a:effectLst/>
            </a:endParaRPr>
          </a:p>
          <a:p>
            <a:pPr algn="just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9839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548640"/>
            <a:ext cx="8665464" cy="6050280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en-IN" sz="3600" dirty="0"/>
              <a:t>Briefly explain how you will fill this gap in the knowledge. </a:t>
            </a:r>
          </a:p>
          <a:p>
            <a:pPr rtl="0" eaLnBrk="1" latinLnBrk="0" hangingPunct="1"/>
            <a:r>
              <a:rPr lang="en-IN" sz="3600" dirty="0"/>
              <a:t>State the principle results of the study and the principle conclusions.</a:t>
            </a:r>
          </a:p>
          <a:p>
            <a:pPr rtl="0" eaLnBrk="1" latinLnBrk="0" hangingPunct="1"/>
            <a:r>
              <a:rPr lang="en-IN" sz="3600" dirty="0"/>
              <a:t> What did you do to get to this conclusion? </a:t>
            </a:r>
          </a:p>
          <a:p>
            <a:pPr rtl="0" eaLnBrk="1" latinLnBrk="0" hangingPunct="1"/>
            <a:r>
              <a:rPr lang="en-IN" sz="3600" dirty="0"/>
              <a:t>Ask yourself the following questions:</a:t>
            </a:r>
          </a:p>
          <a:p>
            <a:pPr marL="457200" lvl="1" indent="0">
              <a:buNone/>
            </a:pPr>
            <a:r>
              <a:rPr lang="en-IN" sz="2800" kern="1200" dirty="0">
                <a:solidFill>
                  <a:schemeClr val="tx1"/>
                </a:solidFill>
                <a:effectLst/>
              </a:rPr>
              <a:t>•	Does your clearly identify the problem or state the research question and its answer?</a:t>
            </a:r>
            <a:endParaRPr lang="en-IN" sz="2800" dirty="0">
              <a:effectLst/>
            </a:endParaRPr>
          </a:p>
          <a:p>
            <a:pPr marL="457200" lvl="1" indent="0">
              <a:buNone/>
            </a:pPr>
            <a:r>
              <a:rPr lang="en-IN" sz="2800" kern="1200" dirty="0">
                <a:solidFill>
                  <a:schemeClr val="tx1"/>
                </a:solidFill>
                <a:effectLst/>
              </a:rPr>
              <a:t>•	Does it tell your reader why you will be discussing it?</a:t>
            </a:r>
            <a:endParaRPr lang="en-IN" sz="2800" dirty="0">
              <a:effectLst/>
            </a:endParaRPr>
          </a:p>
          <a:p>
            <a:pPr marL="457200" lvl="1" indent="0">
              <a:buNone/>
            </a:pPr>
            <a:r>
              <a:rPr lang="en-IN" sz="2800" kern="1200" dirty="0">
                <a:solidFill>
                  <a:schemeClr val="tx1"/>
                </a:solidFill>
                <a:effectLst/>
              </a:rPr>
              <a:t>•	Do you establish why your audience should listen to you?</a:t>
            </a:r>
            <a:endParaRPr lang="en-IN" sz="2800" dirty="0">
              <a:effectLst/>
            </a:endParaRP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5703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Review of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96" y="1783080"/>
            <a:ext cx="8741664" cy="492252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This is an expanded discussion of what the discipline (your audience) already knows.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This may include more developed discussions of definitions, histories, and/or theories.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It may also make connections between similar research and display any contradictions that you found.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It establishes for your reader that you understand the topic and that your contribution is valuable.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The object of this portion of the report is to explain the research thoroughly enough to allow your audience to understand the material without having to do any additional reading.</a:t>
            </a:r>
          </a:p>
          <a:p>
            <a:pPr marL="457200" indent="-457200" algn="just">
              <a:buFont typeface="+mj-lt"/>
              <a:buAutoNum type="arabicPeriod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6954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2286000"/>
            <a:ext cx="8534400" cy="4023360"/>
          </a:xfrm>
        </p:spPr>
        <p:txBody>
          <a:bodyPr>
            <a:noAutofit/>
          </a:bodyPr>
          <a:lstStyle/>
          <a:p>
            <a:pPr algn="just"/>
            <a:r>
              <a:rPr lang="en-IN" sz="3200" dirty="0"/>
              <a:t>The methodology section should explain what you did in your research so that anyone who reads it can replicate your exact process. </a:t>
            </a:r>
          </a:p>
          <a:p>
            <a:pPr algn="just"/>
            <a:r>
              <a:rPr lang="en-IN" sz="3200" dirty="0"/>
              <a:t>Preciseness and detail are essential. You must describe your methods for choosing subjects, collecting data or measurements, and conducting analysis as specifically as possible. </a:t>
            </a:r>
          </a:p>
          <a:p>
            <a:pPr marL="0" indent="0" algn="just">
              <a:buNone/>
            </a:pPr>
            <a:endParaRPr lang="en-IN" sz="3200" dirty="0"/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9902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Findings (sometimes called Results)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" y="1752600"/>
            <a:ext cx="8702040" cy="493776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N" sz="2800" dirty="0"/>
              <a:t>These are the answers that your research produced.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800" dirty="0"/>
              <a:t>This is not a presentation of raw data, but a presentation of the numbers or facts determined from the analysis.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800" dirty="0"/>
              <a:t> If you are using a hypothesis, this is where you state whether you accept or reject that hypothesis.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800" dirty="0"/>
              <a:t>Properly formatted tables and charts can make this a very short but very effective section. It is not always necessary to repeat in paragraphs what you show in a chart.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800" dirty="0"/>
              <a:t>Text should lead the reader to the chart or table, not repeat what can already be seen.</a:t>
            </a:r>
          </a:p>
          <a:p>
            <a:pPr marL="457200" indent="-457200" algn="just">
              <a:buFont typeface="+mj-lt"/>
              <a:buAutoNum type="arabicPeriod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39908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785</Words>
  <Application>Microsoft Office PowerPoint</Application>
  <PresentationFormat>On-screen Show (4:3)</PresentationFormat>
  <Paragraphs>68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Guidelines for Green Computing projects</vt:lpstr>
      <vt:lpstr>Project Topics</vt:lpstr>
      <vt:lpstr>Rules for project and documentation</vt:lpstr>
      <vt:lpstr>Report Format</vt:lpstr>
      <vt:lpstr>Introduction</vt:lpstr>
      <vt:lpstr>PowerPoint Presentation</vt:lpstr>
      <vt:lpstr>Review of Literature</vt:lpstr>
      <vt:lpstr>Methodology</vt:lpstr>
      <vt:lpstr>Findings (sometimes called Results)</vt:lpstr>
      <vt:lpstr>Discussion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Computing projects for students</dc:title>
  <dc:creator>Asif Rampurawala</dc:creator>
  <cp:lastModifiedBy>123</cp:lastModifiedBy>
  <cp:revision>17</cp:revision>
  <dcterms:created xsi:type="dcterms:W3CDTF">2017-03-06T14:09:19Z</dcterms:created>
  <dcterms:modified xsi:type="dcterms:W3CDTF">2017-03-14T13:26:46Z</dcterms:modified>
</cp:coreProperties>
</file>