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40" r:id="rId3"/>
    <p:sldId id="358" r:id="rId4"/>
    <p:sldId id="348" r:id="rId5"/>
    <p:sldId id="324" r:id="rId6"/>
    <p:sldId id="359" r:id="rId7"/>
    <p:sldId id="33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F913E-25FF-4BFC-9D9A-CEA40E6C9FC7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1AE3A-B124-4D1C-B852-47212EE7B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Effective Research Paper Writing &amp; Presentation Skills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Presented By……..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6500" b="1" dirty="0" smtClean="0">
                <a:solidFill>
                  <a:schemeClr val="tx1"/>
                </a:solidFill>
              </a:rPr>
              <a:t>Dr. </a:t>
            </a:r>
            <a:r>
              <a:rPr lang="en-US" sz="16500" b="1" dirty="0" err="1" smtClean="0">
                <a:solidFill>
                  <a:schemeClr val="tx1"/>
                </a:solidFill>
              </a:rPr>
              <a:t>Arvind</a:t>
            </a:r>
            <a:r>
              <a:rPr lang="en-US" sz="16500" b="1" dirty="0" smtClean="0">
                <a:solidFill>
                  <a:schemeClr val="tx1"/>
                </a:solidFill>
              </a:rPr>
              <a:t> </a:t>
            </a:r>
            <a:r>
              <a:rPr lang="en-US" sz="16500" b="1" dirty="0" err="1" smtClean="0">
                <a:solidFill>
                  <a:schemeClr val="tx1"/>
                </a:solidFill>
              </a:rPr>
              <a:t>Dhond</a:t>
            </a:r>
            <a:r>
              <a:rPr lang="en-US" sz="6400" b="1" dirty="0" smtClean="0">
                <a:solidFill>
                  <a:schemeClr val="tx1"/>
                </a:solidFill>
              </a:rPr>
              <a:t/>
            </a:r>
            <a:br>
              <a:rPr lang="en-US" sz="6400" b="1" dirty="0" smtClean="0">
                <a:solidFill>
                  <a:schemeClr val="tx1"/>
                </a:solidFill>
              </a:rPr>
            </a:br>
            <a:r>
              <a:rPr lang="en-US" sz="6400" b="1" dirty="0" smtClean="0">
                <a:solidFill>
                  <a:schemeClr val="tx1"/>
                </a:solidFill>
              </a:rPr>
              <a:t>Ph.D. Research Guide &amp; Associate Professor, </a:t>
            </a:r>
          </a:p>
          <a:p>
            <a:r>
              <a:rPr lang="en-US" sz="6400" b="1" dirty="0" smtClean="0">
                <a:solidFill>
                  <a:schemeClr val="tx1"/>
                </a:solidFill>
              </a:rPr>
              <a:t>St. Xavier’s College, Mumbai.</a:t>
            </a:r>
            <a:br>
              <a:rPr lang="en-US" sz="6400" b="1" dirty="0" smtClean="0">
                <a:solidFill>
                  <a:schemeClr val="tx1"/>
                </a:solidFill>
              </a:rPr>
            </a:br>
            <a:r>
              <a:rPr lang="en-US" sz="6400" b="1" dirty="0" smtClean="0">
                <a:solidFill>
                  <a:schemeClr val="tx1"/>
                </a:solidFill>
              </a:rPr>
              <a:t>Mobile: 9892596707</a:t>
            </a:r>
            <a:br>
              <a:rPr lang="en-US" sz="6400" b="1" dirty="0" smtClean="0">
                <a:solidFill>
                  <a:schemeClr val="tx1"/>
                </a:solidFill>
              </a:rPr>
            </a:br>
            <a:r>
              <a:rPr lang="en-US" sz="6400" b="1" dirty="0" smtClean="0">
                <a:solidFill>
                  <a:schemeClr val="tx1"/>
                </a:solidFill>
              </a:rPr>
              <a:t>E-mail: arvinddhond@gmail.com</a:t>
            </a:r>
            <a:endParaRPr lang="en-US" sz="6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latin typeface="Comic Sans MS" pitchFamily="66" charset="0"/>
              </a:rPr>
              <a:t>Research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altLang="zh-CN" sz="3600" dirty="0" err="1" smtClean="0"/>
              <a:t>Summarised</a:t>
            </a:r>
            <a:r>
              <a:rPr lang="en-US" altLang="zh-CN" sz="3600" dirty="0" smtClean="0"/>
              <a:t> version of Research Work.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altLang="zh-CN" sz="3600" dirty="0" smtClean="0"/>
              <a:t>Quality Research Work undertaken by Researcher.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altLang="zh-CN" sz="3600" dirty="0" smtClean="0"/>
              <a:t>Prepared following Scientific Research Procedure.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altLang="zh-CN" sz="3600" dirty="0" smtClean="0"/>
              <a:t>Analyses Primary &amp;/or Secondary Data.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altLang="zh-CN" sz="3600" b="1" dirty="0" smtClean="0">
                <a:solidFill>
                  <a:srgbClr val="FF0000"/>
                </a:solidFill>
              </a:rPr>
              <a:t>Unlike just a Wish List or an Essay Written without any evidence.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latin typeface="Comic Sans MS" pitchFamily="66" charset="0"/>
              </a:rPr>
              <a:t>Structure of Research Paper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Author(s) Name &amp; Institution Affiliation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Key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Literature </a:t>
            </a:r>
            <a:r>
              <a:rPr lang="en-US" sz="2700" dirty="0" smtClean="0"/>
              <a:t>Review &amp; Research Gap</a:t>
            </a:r>
            <a:endParaRPr lang="en-US" sz="27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Rationale of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Objectives of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/>
              <a:t>Hypothesis</a:t>
            </a:r>
            <a:endParaRPr lang="en-US" sz="27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700" b="1" dirty="0" smtClean="0">
                <a:solidFill>
                  <a:srgbClr val="C00000"/>
                </a:solidFill>
              </a:rPr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Theoretical </a:t>
            </a:r>
            <a:r>
              <a:rPr lang="en-US" sz="2700" dirty="0" smtClean="0">
                <a:solidFill>
                  <a:srgbClr val="7030A0"/>
                </a:solidFill>
              </a:rPr>
              <a:t>Base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Data Analysis, Results &amp; Discussions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Suggestions &amp; Solutions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Conclusion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Appendices (Supplementary material)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Endnotes (alternative to Footnote)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 smtClean="0">
                <a:solidFill>
                  <a:srgbClr val="7030A0"/>
                </a:solidFill>
              </a:rPr>
              <a:t>Bibliography (using APA Format)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Research Methodology</a:t>
            </a:r>
            <a:endParaRPr lang="en-US" sz="4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Rationale of the Study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Objectives of the Study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Hypothesis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Type of Research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Population and Sample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Research Instrument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Sampling Technique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Data Sources: </a:t>
            </a:r>
            <a:r>
              <a:rPr lang="en-US" b="1" dirty="0" smtClean="0">
                <a:solidFill>
                  <a:srgbClr val="FF0000"/>
                </a:solidFill>
              </a:rPr>
              <a:t>Primary &amp; Secondary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dirty="0" smtClean="0"/>
              <a:t>Statistical Tools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824187-7581-403A-A1EC-CE9550ED0DA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Straight forward Formula for Giving Presentations from Research Paper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Advertisement:</a:t>
            </a:r>
            <a:r>
              <a:rPr lang="en-US" sz="2800" dirty="0" smtClean="0"/>
              <a:t> Presentation should be viewed as an advertisement for a paper.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Only one Person</a:t>
            </a:r>
            <a:r>
              <a:rPr lang="en-US" sz="2800" dirty="0" smtClean="0"/>
              <a:t> i.e. Principal or Corresponding Author Presents the Paper (unlike Classroom Students Presentation).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Important Issues:</a:t>
            </a:r>
            <a:r>
              <a:rPr lang="en-US" sz="2800" dirty="0" smtClean="0"/>
              <a:t> Trying to cover too much often means failing to highlight the important issues.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For </a:t>
            </a:r>
            <a:r>
              <a:rPr lang="en-US" sz="2800" b="1" dirty="0" smtClean="0"/>
              <a:t>Time Management: </a:t>
            </a:r>
            <a:r>
              <a:rPr lang="en-US" sz="2800" dirty="0" smtClean="0"/>
              <a:t>Rehearse &amp; Practice.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Use Slide Numbering.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Effective Delivery, Pronunciation, Tone,…...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666C-000E-4AFC-BBCC-95EB43E35A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Oral Presentation</a:t>
            </a:r>
            <a:br>
              <a:rPr lang="en-US" b="1" dirty="0" smtClean="0"/>
            </a:br>
            <a:r>
              <a:rPr lang="en-US" sz="3600" b="1" dirty="0" smtClean="0"/>
              <a:t>(</a:t>
            </a:r>
            <a:r>
              <a:rPr lang="en-US" sz="3600" b="1" dirty="0" err="1" smtClean="0"/>
              <a:t>Aeroplane</a:t>
            </a:r>
            <a:r>
              <a:rPr lang="en-US" sz="3600" b="1" dirty="0" smtClean="0"/>
              <a:t> Takeoff – in the Air – Safe Landing)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Introduction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Literature Review &amp; Research Gap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Research &amp; Data Collection Method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Results of Verification of Objectives &amp; Testing of Hypothesis </a:t>
            </a:r>
            <a:r>
              <a:rPr lang="en-US" sz="3100" dirty="0" smtClean="0">
                <a:solidFill>
                  <a:srgbClr val="C00000"/>
                </a:solidFill>
              </a:rPr>
              <a:t>(2 slides)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Data Presentation/Findings </a:t>
            </a:r>
            <a:r>
              <a:rPr lang="en-US" sz="3100" dirty="0" smtClean="0">
                <a:solidFill>
                  <a:srgbClr val="C00000"/>
                </a:solidFill>
              </a:rPr>
              <a:t>(2 slides)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New Model, if any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  <a:endParaRPr lang="en-US" sz="31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Conclusion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100" dirty="0" smtClean="0"/>
              <a:t>Suggestions </a:t>
            </a:r>
            <a:r>
              <a:rPr lang="en-US" sz="3100" dirty="0" smtClean="0">
                <a:solidFill>
                  <a:srgbClr val="C00000"/>
                </a:solidFill>
              </a:rPr>
              <a:t>(1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666C-000E-4AFC-BBCC-95EB43E35A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Documents and Settings\PRAGATI COM 18\Desktop\thankyou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282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Effective Research Paper Writing &amp; Presentation Skills</vt:lpstr>
      <vt:lpstr>Research Paper</vt:lpstr>
      <vt:lpstr>Structure of Research Paper</vt:lpstr>
      <vt:lpstr>Research Methodology</vt:lpstr>
      <vt:lpstr>Straight forward Formula for Giving Presentations from Research Paper</vt:lpstr>
      <vt:lpstr>Oral Presentation (Aeroplane Takeoff – in the Air – Safe Landing)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Research Papers</dc:title>
  <dc:creator/>
  <cp:lastModifiedBy>Arvind</cp:lastModifiedBy>
  <cp:revision>207</cp:revision>
  <dcterms:created xsi:type="dcterms:W3CDTF">2006-08-16T00:00:00Z</dcterms:created>
  <dcterms:modified xsi:type="dcterms:W3CDTF">2016-08-07T14:32:53Z</dcterms:modified>
</cp:coreProperties>
</file>