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B7634-5D05-486C-B211-A352C357174B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82752-971F-4F19-AF0A-9344F8DCB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919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B7634-5D05-486C-B211-A352C357174B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82752-971F-4F19-AF0A-9344F8DCB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40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B7634-5D05-486C-B211-A352C357174B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82752-971F-4F19-AF0A-9344F8DCB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642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B7634-5D05-486C-B211-A352C357174B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82752-971F-4F19-AF0A-9344F8DCB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118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B7634-5D05-486C-B211-A352C357174B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82752-971F-4F19-AF0A-9344F8DCB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70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B7634-5D05-486C-B211-A352C357174B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82752-971F-4F19-AF0A-9344F8DCB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924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B7634-5D05-486C-B211-A352C357174B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82752-971F-4F19-AF0A-9344F8DCB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893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B7634-5D05-486C-B211-A352C357174B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82752-971F-4F19-AF0A-9344F8DCB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236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B7634-5D05-486C-B211-A352C357174B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82752-971F-4F19-AF0A-9344F8DCB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20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B7634-5D05-486C-B211-A352C357174B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82752-971F-4F19-AF0A-9344F8DCB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013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B7634-5D05-486C-B211-A352C357174B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82752-971F-4F19-AF0A-9344F8DCB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884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B7634-5D05-486C-B211-A352C357174B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82752-971F-4F19-AF0A-9344F8DCB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158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2 - </a:t>
            </a:r>
            <a:r>
              <a:rPr lang="en-US" b="1" dirty="0" smtClean="0">
                <a:solidFill>
                  <a:schemeClr val="tx1"/>
                </a:solidFill>
              </a:rPr>
              <a:t>Chapter 1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Control </a:t>
            </a:r>
            <a:r>
              <a:rPr lang="en-US" b="1" dirty="0">
                <a:solidFill>
                  <a:schemeClr val="tx1"/>
                </a:solidFill>
              </a:rPr>
              <a:t>Flow Statements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4574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"/>
            <a:ext cx="8305800" cy="67818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public class Test {</a:t>
            </a:r>
          </a:p>
          <a:p>
            <a:pPr marL="0" indent="0">
              <a:buNone/>
            </a:pPr>
            <a:r>
              <a:rPr lang="en-US" dirty="0"/>
              <a:t>   public static void main(String </a:t>
            </a:r>
            <a:r>
              <a:rPr lang="en-US" dirty="0" err="1"/>
              <a:t>args</a:t>
            </a:r>
            <a:r>
              <a:rPr lang="en-US" dirty="0"/>
              <a:t>[]) {</a:t>
            </a:r>
          </a:p>
          <a:p>
            <a:pPr marL="0" indent="0">
              <a:buNone/>
            </a:pPr>
            <a:r>
              <a:rPr lang="en-US" dirty="0" smtClean="0"/>
              <a:t>    char </a:t>
            </a:r>
            <a:r>
              <a:rPr lang="en-US" dirty="0"/>
              <a:t>grade = 'C';</a:t>
            </a:r>
          </a:p>
          <a:p>
            <a:pPr marL="0" indent="0">
              <a:buNone/>
            </a:pPr>
            <a:r>
              <a:rPr lang="en-US" dirty="0"/>
              <a:t>      switch(grade) {</a:t>
            </a:r>
          </a:p>
          <a:p>
            <a:pPr marL="0" indent="0">
              <a:buNone/>
            </a:pPr>
            <a:r>
              <a:rPr lang="en-US" dirty="0"/>
              <a:t>         case 'A' :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System.out.println</a:t>
            </a:r>
            <a:r>
              <a:rPr lang="en-US" dirty="0"/>
              <a:t>("Excellent!"); </a:t>
            </a:r>
          </a:p>
          <a:p>
            <a:pPr marL="0" indent="0">
              <a:buNone/>
            </a:pPr>
            <a:r>
              <a:rPr lang="en-US" dirty="0"/>
              <a:t>            break;</a:t>
            </a:r>
          </a:p>
          <a:p>
            <a:pPr marL="0" indent="0">
              <a:buNone/>
            </a:pPr>
            <a:r>
              <a:rPr lang="en-US" dirty="0"/>
              <a:t>         case 'B' :</a:t>
            </a:r>
          </a:p>
          <a:p>
            <a:pPr marL="0" indent="0">
              <a:buNone/>
            </a:pPr>
            <a:r>
              <a:rPr lang="en-US" dirty="0"/>
              <a:t>         case 'C' :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System.out.println</a:t>
            </a:r>
            <a:r>
              <a:rPr lang="en-US" dirty="0"/>
              <a:t>("Well done");</a:t>
            </a:r>
          </a:p>
          <a:p>
            <a:pPr marL="0" indent="0">
              <a:buNone/>
            </a:pPr>
            <a:r>
              <a:rPr lang="en-US" dirty="0"/>
              <a:t>            break;</a:t>
            </a:r>
          </a:p>
          <a:p>
            <a:pPr marL="0" indent="0">
              <a:buNone/>
            </a:pPr>
            <a:r>
              <a:rPr lang="en-US" dirty="0"/>
              <a:t>         case 'D' :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System.out.println</a:t>
            </a:r>
            <a:r>
              <a:rPr lang="en-US" dirty="0"/>
              <a:t>("You passed");</a:t>
            </a:r>
          </a:p>
          <a:p>
            <a:pPr marL="0" indent="0">
              <a:buNone/>
            </a:pPr>
            <a:r>
              <a:rPr lang="en-US" dirty="0"/>
              <a:t>         case 'F' :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System.out.println</a:t>
            </a:r>
            <a:r>
              <a:rPr lang="en-US" dirty="0"/>
              <a:t>("Better try again");</a:t>
            </a:r>
          </a:p>
          <a:p>
            <a:pPr marL="0" indent="0">
              <a:buNone/>
            </a:pPr>
            <a:r>
              <a:rPr lang="en-US" dirty="0"/>
              <a:t>            break;</a:t>
            </a:r>
          </a:p>
          <a:p>
            <a:pPr marL="0" indent="0">
              <a:buNone/>
            </a:pPr>
            <a:r>
              <a:rPr lang="en-US" dirty="0"/>
              <a:t>         default :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System.out.println</a:t>
            </a:r>
            <a:r>
              <a:rPr lang="en-US" dirty="0"/>
              <a:t>("Invalid grade");</a:t>
            </a:r>
          </a:p>
          <a:p>
            <a:pPr marL="0" indent="0">
              <a:buNone/>
            </a:pPr>
            <a:r>
              <a:rPr lang="en-US" dirty="0"/>
              <a:t>      }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err="1"/>
              <a:t>System.out.println</a:t>
            </a:r>
            <a:r>
              <a:rPr lang="en-US" dirty="0"/>
              <a:t>("Your grade is " + grade);</a:t>
            </a:r>
          </a:p>
          <a:p>
            <a:pPr marL="0" indent="0">
              <a:buNone/>
            </a:pPr>
            <a:r>
              <a:rPr lang="en-US" dirty="0"/>
              <a:t>   }}</a:t>
            </a:r>
          </a:p>
        </p:txBody>
      </p:sp>
    </p:spTree>
    <p:extLst>
      <p:ext uri="{BB962C8B-B14F-4D97-AF65-F5344CB8AC3E}">
        <p14:creationId xmlns:p14="http://schemas.microsoft.com/office/powerpoint/2010/main" val="2708409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Decision Maki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981200"/>
            <a:ext cx="3124200" cy="4419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8910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if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If Statement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676400"/>
            <a:ext cx="3962400" cy="4800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85548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public class Test 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public static void main(String </a:t>
            </a:r>
            <a:r>
              <a:rPr lang="en-US" dirty="0" err="1"/>
              <a:t>args</a:t>
            </a:r>
            <a:r>
              <a:rPr lang="en-US" dirty="0"/>
              <a:t>[]) 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   int x = 10;</a:t>
            </a:r>
          </a:p>
          <a:p>
            <a:pPr marL="0" indent="0">
              <a:buNone/>
            </a:pPr>
            <a:r>
              <a:rPr lang="en-US" dirty="0"/>
              <a:t> </a:t>
            </a:r>
            <a:r>
              <a:rPr lang="en-US" dirty="0" smtClean="0"/>
              <a:t>      </a:t>
            </a:r>
            <a:r>
              <a:rPr lang="en-US" dirty="0"/>
              <a:t>if( x &lt; 20 )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</a:t>
            </a:r>
            <a:r>
              <a:rPr lang="en-US" dirty="0" err="1"/>
              <a:t>System.out.print</a:t>
            </a:r>
            <a:r>
              <a:rPr lang="en-US" dirty="0"/>
              <a:t>("This is if statement");</a:t>
            </a:r>
          </a:p>
          <a:p>
            <a:pPr marL="0" indent="0">
              <a:buNone/>
            </a:pPr>
            <a:r>
              <a:rPr lang="en-US" dirty="0"/>
              <a:t>      }</a:t>
            </a:r>
          </a:p>
          <a:p>
            <a:pPr marL="0" indent="0">
              <a:buNone/>
            </a:pPr>
            <a:r>
              <a:rPr lang="en-US" dirty="0"/>
              <a:t>  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01428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if-else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If Else Statement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752600"/>
            <a:ext cx="2819400" cy="4572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7177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458200" cy="61722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public class Test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public static void main(String </a:t>
            </a:r>
            <a:r>
              <a:rPr lang="en-US" dirty="0" err="1"/>
              <a:t>args</a:t>
            </a:r>
            <a:r>
              <a:rPr lang="en-US" dirty="0"/>
              <a:t>[])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int x = 30;</a:t>
            </a:r>
          </a:p>
          <a:p>
            <a:pPr marL="0" indent="0">
              <a:buNone/>
            </a:pPr>
            <a:r>
              <a:rPr lang="en-US" dirty="0"/>
              <a:t>      if( x &lt; 20 )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</a:t>
            </a:r>
            <a:r>
              <a:rPr lang="en-US" dirty="0" err="1"/>
              <a:t>System.out.print</a:t>
            </a:r>
            <a:r>
              <a:rPr lang="en-US" dirty="0"/>
              <a:t>("This is if statement");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 smtClean="0"/>
              <a:t>else </a:t>
            </a:r>
          </a:p>
          <a:p>
            <a:pPr marL="0" indent="0">
              <a:buNone/>
            </a:pPr>
            <a:r>
              <a:rPr lang="en-US" dirty="0" smtClean="0"/>
              <a:t>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</a:t>
            </a:r>
            <a:r>
              <a:rPr lang="en-US" dirty="0" err="1"/>
              <a:t>System.out.print</a:t>
            </a:r>
            <a:r>
              <a:rPr lang="en-US" dirty="0"/>
              <a:t>("This is else statement");</a:t>
            </a:r>
          </a:p>
          <a:p>
            <a:pPr marL="0" indent="0">
              <a:buNone/>
            </a:pPr>
            <a:r>
              <a:rPr lang="en-US" dirty="0"/>
              <a:t>      }</a:t>
            </a:r>
          </a:p>
          <a:p>
            <a:pPr marL="0" indent="0">
              <a:buNone/>
            </a:pPr>
            <a:r>
              <a:rPr lang="en-US" dirty="0"/>
              <a:t>  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18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u="sng" dirty="0"/>
              <a:t>The if...else if...else Statement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458200" cy="58674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public class Test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 smtClean="0"/>
              <a:t>public </a:t>
            </a:r>
            <a:r>
              <a:rPr lang="en-US" dirty="0"/>
              <a:t>static void main(String </a:t>
            </a:r>
            <a:r>
              <a:rPr lang="en-US" dirty="0" err="1"/>
              <a:t>args</a:t>
            </a:r>
            <a:r>
              <a:rPr lang="en-US" dirty="0"/>
              <a:t>[])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int x = 30;</a:t>
            </a:r>
          </a:p>
          <a:p>
            <a:pPr marL="0" indent="0">
              <a:buNone/>
            </a:pPr>
            <a:r>
              <a:rPr lang="en-US" dirty="0"/>
              <a:t> </a:t>
            </a:r>
            <a:r>
              <a:rPr lang="en-US" dirty="0" smtClean="0"/>
              <a:t>      </a:t>
            </a:r>
            <a:r>
              <a:rPr lang="en-US" dirty="0"/>
              <a:t>if( x == 10 )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</a:t>
            </a:r>
            <a:r>
              <a:rPr lang="en-US" dirty="0" err="1"/>
              <a:t>System.out.print</a:t>
            </a:r>
            <a:r>
              <a:rPr lang="en-US" dirty="0"/>
              <a:t>("Value of X is 10");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 smtClean="0"/>
              <a:t>else </a:t>
            </a:r>
            <a:r>
              <a:rPr lang="en-US" dirty="0"/>
              <a:t>if( x == 20 )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err="1" smtClean="0"/>
              <a:t>System.out.print</a:t>
            </a:r>
            <a:r>
              <a:rPr lang="en-US" dirty="0"/>
              <a:t>("Value of X is 20");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 smtClean="0"/>
              <a:t>else </a:t>
            </a:r>
            <a:r>
              <a:rPr lang="en-US" dirty="0"/>
              <a:t>if( x == 30 )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</a:t>
            </a:r>
            <a:r>
              <a:rPr lang="en-US" dirty="0" err="1"/>
              <a:t>System.out.print</a:t>
            </a:r>
            <a:r>
              <a:rPr lang="en-US" dirty="0"/>
              <a:t>("Value of X is 30");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 smtClean="0"/>
              <a:t>Else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      </a:t>
            </a:r>
            <a:r>
              <a:rPr lang="en-US" dirty="0" err="1"/>
              <a:t>System.out.print</a:t>
            </a:r>
            <a:r>
              <a:rPr lang="en-US" dirty="0"/>
              <a:t>("This is else statement");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smtClean="0"/>
              <a:t>}   }    }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150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nested if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82436"/>
            <a:ext cx="8610600" cy="522316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public class Test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  <a:r>
              <a:rPr lang="en-US" dirty="0" smtClean="0"/>
              <a:t>   </a:t>
            </a:r>
            <a:r>
              <a:rPr lang="en-US" dirty="0"/>
              <a:t>public static void main(String </a:t>
            </a:r>
            <a:r>
              <a:rPr lang="en-US" dirty="0" err="1"/>
              <a:t>args</a:t>
            </a:r>
            <a:r>
              <a:rPr lang="en-US" dirty="0"/>
              <a:t>[])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int x = 30;</a:t>
            </a:r>
          </a:p>
          <a:p>
            <a:pPr marL="0" indent="0">
              <a:buNone/>
            </a:pPr>
            <a:r>
              <a:rPr lang="en-US" dirty="0"/>
              <a:t>      int y = 10;</a:t>
            </a:r>
          </a:p>
          <a:p>
            <a:pPr marL="0" indent="0">
              <a:buNone/>
            </a:pPr>
            <a:r>
              <a:rPr lang="en-US" dirty="0"/>
              <a:t> </a:t>
            </a:r>
            <a:r>
              <a:rPr lang="en-US" dirty="0" smtClean="0"/>
              <a:t>      </a:t>
            </a:r>
            <a:r>
              <a:rPr lang="en-US" dirty="0"/>
              <a:t>if( x == 30 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      if( y == 10 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System.out.print</a:t>
            </a:r>
            <a:r>
              <a:rPr lang="en-US" dirty="0"/>
              <a:t>("X = 30 and Y = 10");</a:t>
            </a:r>
          </a:p>
          <a:p>
            <a:pPr marL="0" indent="0">
              <a:buNone/>
            </a:pPr>
            <a:r>
              <a:rPr lang="en-US" dirty="0"/>
              <a:t>         }</a:t>
            </a:r>
          </a:p>
          <a:p>
            <a:pPr marL="0" indent="0">
              <a:buNone/>
            </a:pPr>
            <a:r>
              <a:rPr lang="en-US" dirty="0"/>
              <a:t>      }</a:t>
            </a:r>
          </a:p>
          <a:p>
            <a:pPr marL="0" indent="0">
              <a:buNone/>
            </a:pPr>
            <a:r>
              <a:rPr lang="en-US" dirty="0"/>
              <a:t>  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535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switch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Switch Statement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447800"/>
            <a:ext cx="3657600" cy="4876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5577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218</Words>
  <Application>Microsoft Office PowerPoint</Application>
  <PresentationFormat>On-screen Show (4:3)</PresentationFormat>
  <Paragraphs>90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Unit 2 - Chapter 1 </vt:lpstr>
      <vt:lpstr>PowerPoint Presentation</vt:lpstr>
      <vt:lpstr>if statement</vt:lpstr>
      <vt:lpstr>PowerPoint Presentation</vt:lpstr>
      <vt:lpstr>if-else statement</vt:lpstr>
      <vt:lpstr>PowerPoint Presentation</vt:lpstr>
      <vt:lpstr>The if...else if...else Statement</vt:lpstr>
      <vt:lpstr>nested if statement</vt:lpstr>
      <vt:lpstr>switch statement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2 - Chapter 1 </dc:title>
  <dc:creator>123</dc:creator>
  <cp:lastModifiedBy>123</cp:lastModifiedBy>
  <cp:revision>5</cp:revision>
  <dcterms:created xsi:type="dcterms:W3CDTF">2017-12-17T05:42:17Z</dcterms:created>
  <dcterms:modified xsi:type="dcterms:W3CDTF">2017-12-17T05:52:38Z</dcterms:modified>
</cp:coreProperties>
</file>