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6EA3-8599-4D97-9A8D-544D4C265B00}" type="datetimeFigureOut">
              <a:rPr lang="en-IN" smtClean="0"/>
              <a:t>11-12-2019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8F97-6988-4207-B5F9-EFF64AF05D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548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6EA3-8599-4D97-9A8D-544D4C265B00}" type="datetimeFigureOut">
              <a:rPr lang="en-IN" smtClean="0"/>
              <a:t>11-12-2019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8F97-6988-4207-B5F9-EFF64AF05D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36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6EA3-8599-4D97-9A8D-544D4C265B00}" type="datetimeFigureOut">
              <a:rPr lang="en-IN" smtClean="0"/>
              <a:t>11-12-2019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8F97-6988-4207-B5F9-EFF64AF05D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6522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6EA3-8599-4D97-9A8D-544D4C265B00}" type="datetimeFigureOut">
              <a:rPr lang="en-IN" smtClean="0"/>
              <a:t>11-12-2019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8F97-6988-4207-B5F9-EFF64AF05D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491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6EA3-8599-4D97-9A8D-544D4C265B00}" type="datetimeFigureOut">
              <a:rPr lang="en-IN" smtClean="0"/>
              <a:t>11-12-2019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8F97-6988-4207-B5F9-EFF64AF05D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360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6EA3-8599-4D97-9A8D-544D4C265B00}" type="datetimeFigureOut">
              <a:rPr lang="en-IN" smtClean="0"/>
              <a:t>11-12-2019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8F97-6988-4207-B5F9-EFF64AF05D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131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6EA3-8599-4D97-9A8D-544D4C265B00}" type="datetimeFigureOut">
              <a:rPr lang="en-IN" smtClean="0"/>
              <a:t>11-12-2019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8F97-6988-4207-B5F9-EFF64AF05D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0431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6EA3-8599-4D97-9A8D-544D4C265B00}" type="datetimeFigureOut">
              <a:rPr lang="en-IN" smtClean="0"/>
              <a:t>11-12-2019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8F97-6988-4207-B5F9-EFF64AF05D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3264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6EA3-8599-4D97-9A8D-544D4C265B00}" type="datetimeFigureOut">
              <a:rPr lang="en-IN" smtClean="0"/>
              <a:t>11-12-2019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8F97-6988-4207-B5F9-EFF64AF05D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5770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6EA3-8599-4D97-9A8D-544D4C265B00}" type="datetimeFigureOut">
              <a:rPr lang="en-IN" smtClean="0"/>
              <a:t>11-12-2019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8F97-6988-4207-B5F9-EFF64AF05D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275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6EA3-8599-4D97-9A8D-544D4C265B00}" type="datetimeFigureOut">
              <a:rPr lang="en-IN" smtClean="0"/>
              <a:t>11-12-2019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8F97-6988-4207-B5F9-EFF64AF05D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5643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16EA3-8599-4D97-9A8D-544D4C265B00}" type="datetimeFigureOut">
              <a:rPr lang="en-IN" smtClean="0"/>
              <a:t>11-12-2019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D8F97-6988-4207-B5F9-EFF64AF05D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245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Unit 2 – Chapter 2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sz="5400" b="1" dirty="0" smtClean="0">
                <a:solidFill>
                  <a:srgbClr val="FF0000"/>
                </a:solidFill>
              </a:rPr>
              <a:t>ITERATIONS</a:t>
            </a:r>
            <a:endParaRPr lang="en-IN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649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3367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class</a:t>
            </a:r>
            <a:r>
              <a:rPr lang="en-US" dirty="0"/>
              <a:t>  Hello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{</a:t>
            </a:r>
            <a:endParaRPr lang="en-IN" dirty="0"/>
          </a:p>
          <a:p>
            <a:pPr marL="0" indent="0">
              <a:buNone/>
            </a:pPr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b="1" dirty="0"/>
              <a:t>static</a:t>
            </a:r>
            <a:r>
              <a:rPr lang="en-US" dirty="0"/>
              <a:t> </a:t>
            </a:r>
            <a:r>
              <a:rPr lang="en-US" b="1" dirty="0"/>
              <a:t>void</a:t>
            </a:r>
            <a:r>
              <a:rPr lang="en-US" dirty="0"/>
              <a:t> main(String </a:t>
            </a:r>
            <a:r>
              <a:rPr lang="en-US" dirty="0" err="1"/>
              <a:t>args</a:t>
            </a:r>
            <a:r>
              <a:rPr lang="en-US" dirty="0"/>
              <a:t>[])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{</a:t>
            </a:r>
            <a:endParaRPr lang="en-IN" dirty="0"/>
          </a:p>
          <a:p>
            <a:pPr marL="0" indent="0">
              <a:buNone/>
            </a:pPr>
            <a:r>
              <a:rPr lang="en-US" b="1" dirty="0" err="1"/>
              <a:t>int</a:t>
            </a:r>
            <a:r>
              <a:rPr lang="en-US" dirty="0"/>
              <a:t> i;</a:t>
            </a:r>
            <a:endParaRPr lang="en-IN" dirty="0"/>
          </a:p>
          <a:p>
            <a:pPr marL="0" indent="0">
              <a:buNone/>
            </a:pPr>
            <a:r>
              <a:rPr lang="en-US" b="1" dirty="0"/>
              <a:t>for</a:t>
            </a:r>
            <a:r>
              <a:rPr lang="en-US" dirty="0"/>
              <a:t> (i=0: i&lt;5; i++)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{</a:t>
            </a:r>
            <a:endParaRPr lang="en-IN" dirty="0"/>
          </a:p>
          <a:p>
            <a:pPr marL="0" indent="0">
              <a:buNone/>
            </a:pPr>
            <a:r>
              <a:rPr lang="en-US" dirty="0" err="1"/>
              <a:t>System.</a:t>
            </a:r>
            <a:r>
              <a:rPr lang="en-US" b="1" dirty="0" err="1"/>
              <a:t>out</a:t>
            </a:r>
            <a:r>
              <a:rPr lang="en-US" dirty="0" err="1"/>
              <a:t>.println</a:t>
            </a:r>
            <a:r>
              <a:rPr lang="en-US" dirty="0"/>
              <a:t>("Hello Friends !");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}} }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IN" dirty="0"/>
          </a:p>
          <a:p>
            <a:pPr marL="0" indent="0">
              <a:buNone/>
            </a:pPr>
            <a:r>
              <a:rPr lang="en-US" b="1" u="sng" dirty="0"/>
              <a:t>Output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Hello Friends !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Hello Friends !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Hello Friends !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Hello Friends !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Hello Friends !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27767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do-while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 lvl="0" algn="just"/>
            <a:r>
              <a:rPr lang="en-US" dirty="0"/>
              <a:t>A </a:t>
            </a:r>
            <a:r>
              <a:rPr lang="en-US" b="1" dirty="0"/>
              <a:t>do-while</a:t>
            </a:r>
            <a:r>
              <a:rPr lang="en-US" dirty="0"/>
              <a:t> loop is similar to a while loop, except that a do-while loop is execute at least one time.</a:t>
            </a:r>
            <a:endParaRPr lang="en-IN" dirty="0"/>
          </a:p>
          <a:p>
            <a:pPr algn="just"/>
            <a:endParaRPr lang="en-IN" dirty="0"/>
          </a:p>
        </p:txBody>
      </p:sp>
      <p:pic>
        <p:nvPicPr>
          <p:cNvPr id="4" name="Picture 3" descr="Do-While Loop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434608"/>
            <a:ext cx="3360767" cy="44320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8507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/>
              <a:t>Syntax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do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{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Statement(s)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increment/decrement (++ or --)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}while();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39787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class</a:t>
            </a:r>
            <a:r>
              <a:rPr lang="en-US" dirty="0"/>
              <a:t>  </a:t>
            </a:r>
            <a:r>
              <a:rPr lang="en-US" dirty="0" err="1"/>
              <a:t>dowhileDemo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{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b="1" dirty="0"/>
              <a:t>static</a:t>
            </a:r>
            <a:r>
              <a:rPr lang="en-US" dirty="0"/>
              <a:t> </a:t>
            </a:r>
            <a:r>
              <a:rPr lang="en-US" b="1" dirty="0"/>
              <a:t>void</a:t>
            </a:r>
            <a:r>
              <a:rPr lang="en-US" dirty="0"/>
              <a:t> main(String </a:t>
            </a:r>
            <a:r>
              <a:rPr lang="en-US" dirty="0" err="1"/>
              <a:t>args</a:t>
            </a:r>
            <a:r>
              <a:rPr lang="en-US" dirty="0"/>
              <a:t>[])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{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 err="1"/>
              <a:t>int</a:t>
            </a:r>
            <a:r>
              <a:rPr lang="en-US" dirty="0"/>
              <a:t> i=20;</a:t>
            </a:r>
            <a:endParaRPr lang="en-IN" dirty="0"/>
          </a:p>
          <a:p>
            <a:pPr marL="0" indent="0">
              <a:buNone/>
            </a:pPr>
            <a:r>
              <a:rPr lang="en-US" b="1" dirty="0"/>
              <a:t>do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{</a:t>
            </a:r>
            <a:endParaRPr lang="en-IN" dirty="0"/>
          </a:p>
          <a:p>
            <a:pPr marL="0" indent="0">
              <a:buNone/>
            </a:pPr>
            <a:r>
              <a:rPr lang="en-US" dirty="0" err="1"/>
              <a:t>System.</a:t>
            </a:r>
            <a:r>
              <a:rPr lang="en-US" b="1" dirty="0" err="1"/>
              <a:t>out</a:t>
            </a:r>
            <a:r>
              <a:rPr lang="en-US" dirty="0" err="1"/>
              <a:t>.println</a:t>
            </a:r>
            <a:r>
              <a:rPr lang="en-US" dirty="0"/>
              <a:t>("Hello world !");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i++;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}</a:t>
            </a:r>
            <a:endParaRPr lang="en-IN" dirty="0"/>
          </a:p>
          <a:p>
            <a:pPr marL="0" indent="0">
              <a:buNone/>
            </a:pPr>
            <a:r>
              <a:rPr lang="en-US" b="1" dirty="0"/>
              <a:t>while</a:t>
            </a:r>
            <a:r>
              <a:rPr lang="en-US" dirty="0"/>
              <a:t>(i&lt;10);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}}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IN" dirty="0"/>
          </a:p>
          <a:p>
            <a:pPr marL="0" indent="0">
              <a:buNone/>
            </a:pPr>
            <a:r>
              <a:rPr lang="en-US" b="1" u="sng" dirty="0"/>
              <a:t>Output</a:t>
            </a:r>
            <a:endParaRPr lang="en-IN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Hello world !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7832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Break statement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 </a:t>
            </a:r>
            <a:r>
              <a:rPr lang="en-US" b="1" dirty="0"/>
              <a:t>break</a:t>
            </a:r>
            <a:r>
              <a:rPr lang="en-US" dirty="0"/>
              <a:t> statement in Java programming language has the following two usages −</a:t>
            </a:r>
            <a:endParaRPr lang="en-IN" dirty="0"/>
          </a:p>
          <a:p>
            <a:pPr lvl="0" algn="just"/>
            <a:r>
              <a:rPr lang="en-US" dirty="0"/>
              <a:t>When the </a:t>
            </a:r>
            <a:r>
              <a:rPr lang="en-US" b="1" dirty="0"/>
              <a:t>break</a:t>
            </a:r>
            <a:r>
              <a:rPr lang="en-US" dirty="0"/>
              <a:t> statement is encountered inside a loop, the loop is immediately terminated and the program control resumes at the next statement following the loop.</a:t>
            </a:r>
            <a:endParaRPr lang="en-IN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4090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Syntax</a:t>
            </a:r>
            <a:endParaRPr lang="en-IN" dirty="0"/>
          </a:p>
          <a:p>
            <a:r>
              <a:rPr lang="en-US" dirty="0"/>
              <a:t>The syntax of a break is a single statement inside any loop −</a:t>
            </a:r>
            <a:endParaRPr lang="en-IN" dirty="0"/>
          </a:p>
          <a:p>
            <a:r>
              <a:rPr lang="en-US" dirty="0"/>
              <a:t>break;</a:t>
            </a:r>
            <a:endParaRPr lang="en-IN" dirty="0"/>
          </a:p>
          <a:p>
            <a:endParaRPr lang="en-IN" dirty="0"/>
          </a:p>
        </p:txBody>
      </p:sp>
      <p:pic>
        <p:nvPicPr>
          <p:cNvPr id="4" name="Picture 3" descr="Java Break Statemen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715240"/>
            <a:ext cx="3649370" cy="41427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2585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public class Test 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{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public static void main(String </a:t>
            </a:r>
            <a:r>
              <a:rPr lang="en-US" dirty="0" err="1"/>
              <a:t>args</a:t>
            </a:r>
            <a:r>
              <a:rPr lang="en-US" dirty="0"/>
              <a:t>[])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{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int</a:t>
            </a:r>
            <a:r>
              <a:rPr lang="en-US" dirty="0"/>
              <a:t> [] numbers = {10, 20, 30, 40, 50};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for(</a:t>
            </a:r>
            <a:r>
              <a:rPr lang="en-US" dirty="0" err="1"/>
              <a:t>int</a:t>
            </a:r>
            <a:r>
              <a:rPr lang="en-US" dirty="0"/>
              <a:t> x : numbers ) 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{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if( x == 30 ) {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   break;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}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 err="1"/>
              <a:t>System.out.print</a:t>
            </a:r>
            <a:r>
              <a:rPr lang="en-US" dirty="0"/>
              <a:t>( x );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 err="1"/>
              <a:t>System.out.print</a:t>
            </a:r>
            <a:r>
              <a:rPr lang="en-US" dirty="0"/>
              <a:t>("\n");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}   }  }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This will produce the following result −</a:t>
            </a:r>
            <a:endParaRPr lang="en-IN" dirty="0"/>
          </a:p>
          <a:p>
            <a:pPr marL="0" indent="0">
              <a:buNone/>
            </a:pPr>
            <a:r>
              <a:rPr lang="en-US" b="1" u="sng" dirty="0"/>
              <a:t>Output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10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20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10618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Continue statement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 </a:t>
            </a:r>
            <a:r>
              <a:rPr lang="en-US" b="1" dirty="0"/>
              <a:t>continue</a:t>
            </a:r>
            <a:r>
              <a:rPr lang="en-US" dirty="0"/>
              <a:t> keyword can be used in any of the loop control structures. It causes the loop to immediately jump to the next iteration of the loop.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56934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Syntax</a:t>
            </a:r>
            <a:endParaRPr lang="en-IN" dirty="0"/>
          </a:p>
          <a:p>
            <a:r>
              <a:rPr lang="en-US" dirty="0"/>
              <a:t>The syntax of a continue is a single statement inside any loop −</a:t>
            </a:r>
            <a:endParaRPr lang="en-IN" dirty="0"/>
          </a:p>
          <a:p>
            <a:r>
              <a:rPr lang="en-US" dirty="0"/>
              <a:t>continue;</a:t>
            </a:r>
            <a:endParaRPr lang="en-IN" dirty="0"/>
          </a:p>
          <a:p>
            <a:endParaRPr lang="en-IN" dirty="0"/>
          </a:p>
        </p:txBody>
      </p:sp>
      <p:pic>
        <p:nvPicPr>
          <p:cNvPr id="4" name="Picture 3" descr="Java Continue Statemen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857669"/>
            <a:ext cx="3146583" cy="40003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3397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public class Test 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{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public static void main(String </a:t>
            </a:r>
            <a:r>
              <a:rPr lang="en-US" dirty="0" err="1"/>
              <a:t>args</a:t>
            </a:r>
            <a:r>
              <a:rPr lang="en-US" dirty="0"/>
              <a:t>[]) {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int</a:t>
            </a:r>
            <a:r>
              <a:rPr lang="en-US" dirty="0"/>
              <a:t> [] numbers = {10, 20, 30, 40, 50};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for(</a:t>
            </a:r>
            <a:r>
              <a:rPr lang="en-US" dirty="0" err="1"/>
              <a:t>int</a:t>
            </a:r>
            <a:r>
              <a:rPr lang="en-US" dirty="0"/>
              <a:t> x : numbers ) {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if( x == 30 ) {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   continue;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}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 err="1"/>
              <a:t>System.out.print</a:t>
            </a:r>
            <a:r>
              <a:rPr lang="en-US" dirty="0"/>
              <a:t>( x );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 err="1"/>
              <a:t>System.out.print</a:t>
            </a:r>
            <a:r>
              <a:rPr lang="en-US" dirty="0"/>
              <a:t>("\n");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}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}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}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This will produce the following result −</a:t>
            </a:r>
            <a:endParaRPr lang="en-IN" dirty="0"/>
          </a:p>
          <a:p>
            <a:pPr marL="0" indent="0">
              <a:buNone/>
            </a:pPr>
            <a:r>
              <a:rPr lang="en-US" b="1" u="sng" dirty="0"/>
              <a:t>Output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10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20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40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50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0109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Looping </a:t>
            </a:r>
            <a:r>
              <a:rPr lang="en-US" b="1" dirty="0" smtClean="0"/>
              <a:t>statements</a:t>
            </a:r>
            <a:r>
              <a:rPr lang="en-US" dirty="0"/>
              <a:t> are the statements execute one or more statement repeatedly several number of times. In java programming language there are three types of loops; while, for and do-while.</a:t>
            </a:r>
            <a:endParaRPr lang="en-IN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743251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For-each loop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The for-each loop introduced in Java5. It is mainly used to traverse array or collection elements. The advantage of for-each loop is that it eliminates the possibility of bugs and makes the code more readable.</a:t>
            </a:r>
            <a:endParaRPr lang="en-IN" dirty="0"/>
          </a:p>
          <a:p>
            <a:pPr algn="just"/>
            <a:r>
              <a:rPr lang="en-US" b="1" u="sng" dirty="0"/>
              <a:t>Advantage of for-each loop:</a:t>
            </a:r>
            <a:endParaRPr lang="en-IN" b="1" dirty="0"/>
          </a:p>
          <a:p>
            <a:pPr lvl="0" algn="just"/>
            <a:r>
              <a:rPr lang="en-US" dirty="0"/>
              <a:t>It makes the code more readable.</a:t>
            </a:r>
            <a:endParaRPr lang="en-IN" dirty="0"/>
          </a:p>
          <a:p>
            <a:pPr lvl="0" algn="just"/>
            <a:r>
              <a:rPr lang="en-US" dirty="0"/>
              <a:t>It </a:t>
            </a:r>
            <a:r>
              <a:rPr lang="en-US" dirty="0" err="1"/>
              <a:t>elimnates</a:t>
            </a:r>
            <a:r>
              <a:rPr lang="en-US" dirty="0"/>
              <a:t> the possibility of programming errors.</a:t>
            </a:r>
            <a:endParaRPr lang="en-IN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466106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Syntax of for-each loop:</a:t>
            </a:r>
            <a:endParaRPr lang="en-IN" b="1" dirty="0"/>
          </a:p>
          <a:p>
            <a:r>
              <a:rPr lang="en-US" b="1" dirty="0"/>
              <a:t>for</a:t>
            </a:r>
            <a:r>
              <a:rPr lang="en-US" dirty="0"/>
              <a:t>(</a:t>
            </a:r>
            <a:r>
              <a:rPr lang="en-US" dirty="0" err="1"/>
              <a:t>data_type</a:t>
            </a:r>
            <a:r>
              <a:rPr lang="en-US" dirty="0"/>
              <a:t> variable : array | collection){}  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546094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class</a:t>
            </a:r>
            <a:r>
              <a:rPr lang="en-US" dirty="0"/>
              <a:t> ForEachExample1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{  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b="1" dirty="0"/>
              <a:t>public</a:t>
            </a:r>
            <a:r>
              <a:rPr lang="en-US" dirty="0"/>
              <a:t> </a:t>
            </a:r>
            <a:r>
              <a:rPr lang="en-US" b="1" dirty="0"/>
              <a:t>static</a:t>
            </a:r>
            <a:r>
              <a:rPr lang="en-US" dirty="0"/>
              <a:t> </a:t>
            </a:r>
            <a:r>
              <a:rPr lang="en-US" b="1" dirty="0"/>
              <a:t>void</a:t>
            </a:r>
            <a:r>
              <a:rPr lang="en-US" dirty="0"/>
              <a:t> main(String </a:t>
            </a:r>
            <a:r>
              <a:rPr lang="en-US" dirty="0" err="1"/>
              <a:t>args</a:t>
            </a:r>
            <a:r>
              <a:rPr lang="en-US" dirty="0"/>
              <a:t>[])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{  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   </a:t>
            </a:r>
            <a:r>
              <a:rPr lang="en-US" b="1" dirty="0" err="1"/>
              <a:t>int</a:t>
            </a:r>
            <a:r>
              <a:rPr lang="en-US" dirty="0"/>
              <a:t> </a:t>
            </a:r>
            <a:r>
              <a:rPr lang="en-US" dirty="0" err="1"/>
              <a:t>arr</a:t>
            </a:r>
            <a:r>
              <a:rPr lang="en-US" dirty="0"/>
              <a:t>[]={12,13,14,44};  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     </a:t>
            </a:r>
            <a:r>
              <a:rPr lang="en-US" b="1" dirty="0"/>
              <a:t>for</a:t>
            </a:r>
            <a:r>
              <a:rPr lang="en-US" dirty="0"/>
              <a:t>(</a:t>
            </a:r>
            <a:r>
              <a:rPr lang="en-US" b="1" dirty="0" err="1"/>
              <a:t>int</a:t>
            </a:r>
            <a:r>
              <a:rPr lang="en-US" dirty="0"/>
              <a:t> i:arr)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{  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     </a:t>
            </a:r>
            <a:r>
              <a:rPr lang="en-US" dirty="0" err="1"/>
              <a:t>System.out.println</a:t>
            </a:r>
            <a:r>
              <a:rPr lang="en-US" dirty="0"/>
              <a:t>(i);  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   }  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   }   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}  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      </a:t>
            </a:r>
            <a:endParaRPr lang="en-IN" dirty="0"/>
          </a:p>
          <a:p>
            <a:pPr marL="0" indent="0">
              <a:buNone/>
            </a:pPr>
            <a:r>
              <a:rPr lang="en-US" b="1" u="sng" dirty="0"/>
              <a:t>Output: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12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13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14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44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088744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/>
              <a:t>Labelled</a:t>
            </a:r>
            <a:r>
              <a:rPr lang="en-US" u="sng" dirty="0"/>
              <a:t> Loop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 descr="http://www.tutorialdost.com/images/Labelled-Loop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97634"/>
            <a:ext cx="7632848" cy="48396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61369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u="sng" dirty="0"/>
              <a:t>Example without </a:t>
            </a:r>
            <a:r>
              <a:rPr lang="en-US" sz="2800" b="1" u="sng" dirty="0" err="1"/>
              <a:t>labelled</a:t>
            </a:r>
            <a:r>
              <a:rPr lang="en-US" sz="2800" b="1" u="sng" dirty="0"/>
              <a:t> loop</a:t>
            </a:r>
            <a:r>
              <a:rPr lang="en-IN" sz="2800" b="1" dirty="0"/>
              <a:t/>
            </a:r>
            <a:br>
              <a:rPr lang="en-IN" sz="2800" b="1" dirty="0"/>
            </a:b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 class </a:t>
            </a:r>
            <a:r>
              <a:rPr lang="en-US" dirty="0" err="1"/>
              <a:t>WithoutLabelledLoop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{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public static void main(String </a:t>
            </a:r>
            <a:r>
              <a:rPr lang="en-US" dirty="0" err="1"/>
              <a:t>args</a:t>
            </a:r>
            <a:r>
              <a:rPr lang="en-US" dirty="0"/>
              <a:t>[])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{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i,j</a:t>
            </a:r>
            <a:r>
              <a:rPr lang="en-US" dirty="0"/>
              <a:t>;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   for(i=1;i&lt;=10;i++)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   {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System.out.println</a:t>
            </a:r>
            <a:r>
              <a:rPr lang="en-US" dirty="0"/>
              <a:t>();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       for(j=1;j&lt;=10;j++)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       {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           </a:t>
            </a:r>
            <a:r>
              <a:rPr lang="en-US" dirty="0" err="1"/>
              <a:t>System.out.print</a:t>
            </a:r>
            <a:r>
              <a:rPr lang="en-US" dirty="0"/>
              <a:t>(j + " ");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           if(j==5)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               break;          //Statement 1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smtClean="0"/>
              <a:t>}            }        }    }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1688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 </a:t>
            </a:r>
            <a:endParaRPr lang="en-IN" dirty="0" smtClean="0"/>
          </a:p>
          <a:p>
            <a:pPr marL="0" indent="0">
              <a:buNone/>
            </a:pPr>
            <a:r>
              <a:rPr lang="en-US" b="1" u="sng" dirty="0" smtClean="0"/>
              <a:t>Output :</a:t>
            </a:r>
            <a:endParaRPr lang="en-IN" dirty="0" smtClean="0"/>
          </a:p>
          <a:p>
            <a:pPr marL="0" indent="0">
              <a:buNone/>
            </a:pPr>
            <a:r>
              <a:rPr lang="en-US" dirty="0" smtClean="0"/>
              <a:t> </a:t>
            </a:r>
            <a:endParaRPr lang="en-IN" dirty="0" smtClean="0"/>
          </a:p>
          <a:p>
            <a:pPr marL="0" indent="0">
              <a:buNone/>
            </a:pPr>
            <a:r>
              <a:rPr lang="en-US" dirty="0" smtClean="0"/>
              <a:t>              1 2 3 4 5</a:t>
            </a:r>
            <a:endParaRPr lang="en-IN" dirty="0" smtClean="0"/>
          </a:p>
          <a:p>
            <a:pPr marL="0" indent="0">
              <a:buNone/>
            </a:pPr>
            <a:r>
              <a:rPr lang="en-US" dirty="0" smtClean="0"/>
              <a:t>              1 2 3 4 5</a:t>
            </a:r>
            <a:endParaRPr lang="en-IN" dirty="0" smtClean="0"/>
          </a:p>
          <a:p>
            <a:pPr marL="0" indent="0">
              <a:buNone/>
            </a:pPr>
            <a:r>
              <a:rPr lang="en-US" dirty="0" smtClean="0"/>
              <a:t>              1 2 3 4 5</a:t>
            </a:r>
            <a:endParaRPr lang="en-IN" dirty="0" smtClean="0"/>
          </a:p>
          <a:p>
            <a:pPr marL="0" indent="0">
              <a:buNone/>
            </a:pPr>
            <a:r>
              <a:rPr lang="en-US" dirty="0" smtClean="0"/>
              <a:t>              1 2 3 4 5</a:t>
            </a:r>
            <a:endParaRPr lang="en-IN" dirty="0" smtClean="0"/>
          </a:p>
          <a:p>
            <a:pPr marL="0" indent="0">
              <a:buNone/>
            </a:pPr>
            <a:r>
              <a:rPr lang="en-US" dirty="0" smtClean="0"/>
              <a:t>              1 2 3 4 5</a:t>
            </a:r>
            <a:endParaRPr lang="en-IN" dirty="0" smtClean="0"/>
          </a:p>
          <a:p>
            <a:pPr marL="0" indent="0">
              <a:buNone/>
            </a:pPr>
            <a:r>
              <a:rPr lang="en-US" dirty="0" smtClean="0"/>
              <a:t>              1 2 3 4 5</a:t>
            </a:r>
            <a:endParaRPr lang="en-IN" dirty="0" smtClean="0"/>
          </a:p>
          <a:p>
            <a:pPr marL="0" indent="0">
              <a:buNone/>
            </a:pPr>
            <a:r>
              <a:rPr lang="en-US" dirty="0" smtClean="0"/>
              <a:t>              1 2 3 4 5</a:t>
            </a:r>
            <a:endParaRPr lang="en-IN" dirty="0" smtClean="0"/>
          </a:p>
          <a:p>
            <a:pPr marL="0" indent="0">
              <a:buNone/>
            </a:pPr>
            <a:r>
              <a:rPr lang="en-US" dirty="0" smtClean="0"/>
              <a:t>              1 2 3 4 5</a:t>
            </a:r>
            <a:endParaRPr lang="en-IN" dirty="0" smtClean="0"/>
          </a:p>
          <a:p>
            <a:pPr marL="0" indent="0">
              <a:buNone/>
            </a:pPr>
            <a:r>
              <a:rPr lang="en-US" dirty="0" smtClean="0"/>
              <a:t>              1 2 3 4 5</a:t>
            </a:r>
            <a:endParaRPr lang="en-IN" dirty="0" smtClean="0"/>
          </a:p>
          <a:p>
            <a:pPr marL="0" indent="0">
              <a:buNone/>
            </a:pPr>
            <a:r>
              <a:rPr lang="en-US" dirty="0" smtClean="0"/>
              <a:t>              1 2 3 4 5</a:t>
            </a: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742789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Example with </a:t>
            </a:r>
            <a:r>
              <a:rPr lang="en-US" b="1" u="sng" dirty="0" err="1"/>
              <a:t>labelled</a:t>
            </a:r>
            <a:r>
              <a:rPr lang="en-US" b="1" u="sng" dirty="0"/>
              <a:t> loop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7606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 class </a:t>
            </a:r>
            <a:r>
              <a:rPr lang="en-US" dirty="0" err="1"/>
              <a:t>WithLabelledLoop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{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public static void main(String </a:t>
            </a:r>
            <a:r>
              <a:rPr lang="en-US" dirty="0" err="1"/>
              <a:t>args</a:t>
            </a:r>
            <a:r>
              <a:rPr lang="en-US" dirty="0"/>
              <a:t>[])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{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i,j</a:t>
            </a:r>
            <a:r>
              <a:rPr lang="en-US" dirty="0"/>
              <a:t>;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b="1" dirty="0"/>
              <a:t>loop1:</a:t>
            </a:r>
            <a:r>
              <a:rPr lang="en-US" dirty="0"/>
              <a:t>   for(i=1;i&lt;=10;i++)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   {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System.out.println</a:t>
            </a:r>
            <a:r>
              <a:rPr lang="en-US" dirty="0"/>
              <a:t>();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b="1" dirty="0"/>
              <a:t>loop2:</a:t>
            </a:r>
            <a:r>
              <a:rPr lang="en-US" dirty="0"/>
              <a:t>   for(j=1;j&lt;=10;j++)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       {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           </a:t>
            </a:r>
            <a:r>
              <a:rPr lang="en-US" dirty="0" err="1"/>
              <a:t>System.out.print</a:t>
            </a:r>
            <a:r>
              <a:rPr lang="en-US" dirty="0"/>
              <a:t>(j + " ");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           if(j==5)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               break loop1;     //Statement 1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smtClean="0"/>
              <a:t>}            }        }    </a:t>
            </a:r>
            <a:r>
              <a:rPr lang="en-US" dirty="0"/>
              <a:t>}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538406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Output :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       1 2 3 4 5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21676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Advantage with looping statement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Reduce length of Code</a:t>
            </a:r>
            <a:endParaRPr lang="en-IN" dirty="0"/>
          </a:p>
          <a:p>
            <a:pPr lvl="0"/>
            <a:r>
              <a:rPr lang="en-US" dirty="0"/>
              <a:t>Take less memory space.</a:t>
            </a:r>
            <a:endParaRPr lang="en-IN" dirty="0"/>
          </a:p>
          <a:p>
            <a:pPr lvl="0"/>
            <a:r>
              <a:rPr lang="en-US" dirty="0"/>
              <a:t>Burden on the developer is reducing.</a:t>
            </a:r>
            <a:endParaRPr lang="en-IN" dirty="0"/>
          </a:p>
          <a:p>
            <a:pPr lvl="0"/>
            <a:r>
              <a:rPr lang="en-US" dirty="0"/>
              <a:t>Time consuming process to execute the program is reduced.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88849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While loop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In </a:t>
            </a:r>
            <a:r>
              <a:rPr lang="en-US" b="1" dirty="0"/>
              <a:t>while loop</a:t>
            </a:r>
            <a:r>
              <a:rPr lang="en-US" dirty="0"/>
              <a:t> first check the condition if condition is true then control goes inside the loop body otherwise goes outside of the body. while loop will be repeats in clock wise direction.</a:t>
            </a:r>
            <a:endParaRPr lang="en-IN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1614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Syntax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while(condition)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{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Statement(s)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Increment / decrements (++ or --);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}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00529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Example while loop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class</a:t>
            </a:r>
            <a:r>
              <a:rPr lang="en-US" dirty="0"/>
              <a:t>  </a:t>
            </a:r>
            <a:r>
              <a:rPr lang="en-US" dirty="0" err="1"/>
              <a:t>whileDemo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{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b="1" dirty="0"/>
              <a:t>static</a:t>
            </a:r>
            <a:r>
              <a:rPr lang="en-US" dirty="0"/>
              <a:t> </a:t>
            </a:r>
            <a:r>
              <a:rPr lang="en-US" b="1" dirty="0"/>
              <a:t>void</a:t>
            </a:r>
            <a:r>
              <a:rPr lang="en-US" dirty="0"/>
              <a:t> main(String </a:t>
            </a:r>
            <a:r>
              <a:rPr lang="en-US" dirty="0" err="1"/>
              <a:t>args</a:t>
            </a:r>
            <a:r>
              <a:rPr lang="en-US" dirty="0"/>
              <a:t>[])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{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 err="1"/>
              <a:t>int</a:t>
            </a:r>
            <a:r>
              <a:rPr lang="en-US" dirty="0"/>
              <a:t> i=0;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/>
              <a:t>while</a:t>
            </a:r>
            <a:r>
              <a:rPr lang="en-US" dirty="0"/>
              <a:t>(i&lt;5) 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{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System.</a:t>
            </a:r>
            <a:r>
              <a:rPr lang="en-US" b="1" dirty="0" err="1"/>
              <a:t>out</a:t>
            </a:r>
            <a:r>
              <a:rPr lang="en-US" dirty="0" err="1"/>
              <a:t>.println</a:t>
            </a:r>
            <a:r>
              <a:rPr lang="en-US" dirty="0"/>
              <a:t>(i);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i++;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}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</a:t>
            </a:r>
            <a:endParaRPr lang="en-IN" dirty="0"/>
          </a:p>
          <a:p>
            <a:pPr marL="0" indent="0">
              <a:buNone/>
            </a:pPr>
            <a:r>
              <a:rPr lang="en-US" b="1" u="sng" dirty="0"/>
              <a:t>Output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0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1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2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3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4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47245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for loop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for loop</a:t>
            </a:r>
            <a:r>
              <a:rPr lang="en-US" dirty="0"/>
              <a:t> is a statement which allows code to be repeatedly executed. For loop contains 3 parts Initialization, Condition and Increment or Decrements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02961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 descr="For Loop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20688"/>
            <a:ext cx="4608512" cy="5976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9176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Syntax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for ( initialization; condition; increment )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{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statement(s);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}</a:t>
            </a:r>
            <a:endParaRPr lang="en-IN" dirty="0"/>
          </a:p>
          <a:p>
            <a:endParaRPr lang="en-IN" dirty="0"/>
          </a:p>
        </p:txBody>
      </p:sp>
      <p:pic>
        <p:nvPicPr>
          <p:cNvPr id="4" name="Picture 3" descr="For Loop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861048"/>
            <a:ext cx="4752528" cy="2664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8412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385</Words>
  <Application>Microsoft Office PowerPoint</Application>
  <PresentationFormat>On-screen Show (4:3)</PresentationFormat>
  <Paragraphs>209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Unit 2 – Chapter 2</vt:lpstr>
      <vt:lpstr>PowerPoint Presentation</vt:lpstr>
      <vt:lpstr>Advantage with looping statement </vt:lpstr>
      <vt:lpstr>While loop</vt:lpstr>
      <vt:lpstr>PowerPoint Presentation</vt:lpstr>
      <vt:lpstr>Example while loop </vt:lpstr>
      <vt:lpstr>for loop</vt:lpstr>
      <vt:lpstr>PowerPoint Presentation</vt:lpstr>
      <vt:lpstr>PowerPoint Presentation</vt:lpstr>
      <vt:lpstr>PowerPoint Presentation</vt:lpstr>
      <vt:lpstr>do-while</vt:lpstr>
      <vt:lpstr>PowerPoint Presentation</vt:lpstr>
      <vt:lpstr>PowerPoint Presentation</vt:lpstr>
      <vt:lpstr>Break statement</vt:lpstr>
      <vt:lpstr>PowerPoint Presentation</vt:lpstr>
      <vt:lpstr>PowerPoint Presentation</vt:lpstr>
      <vt:lpstr>Continue statement</vt:lpstr>
      <vt:lpstr>PowerPoint Presentation</vt:lpstr>
      <vt:lpstr>PowerPoint Presentation</vt:lpstr>
      <vt:lpstr>For-each loop </vt:lpstr>
      <vt:lpstr>PowerPoint Presentation</vt:lpstr>
      <vt:lpstr>PowerPoint Presentation</vt:lpstr>
      <vt:lpstr>Labelled Loop</vt:lpstr>
      <vt:lpstr>Example without labelled loop </vt:lpstr>
      <vt:lpstr>PowerPoint Presentation</vt:lpstr>
      <vt:lpstr>Example with labelled loop 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– Chapter 2</dc:title>
  <dc:creator>Admin-5itlab</dc:creator>
  <cp:lastModifiedBy>Windows User</cp:lastModifiedBy>
  <cp:revision>3</cp:revision>
  <dcterms:created xsi:type="dcterms:W3CDTF">2019-01-11T03:26:26Z</dcterms:created>
  <dcterms:modified xsi:type="dcterms:W3CDTF">2019-12-11T02:36:34Z</dcterms:modified>
</cp:coreProperties>
</file>