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70" r:id="rId115"/>
    <p:sldId id="371" r:id="rId116"/>
    <p:sldId id="372" r:id="rId117"/>
    <p:sldId id="374" r:id="rId118"/>
    <p:sldId id="376" r:id="rId119"/>
    <p:sldId id="378" r:id="rId120"/>
    <p:sldId id="381" r:id="rId121"/>
    <p:sldId id="382" r:id="rId122"/>
    <p:sldId id="383" r:id="rId123"/>
    <p:sldId id="384" r:id="rId124"/>
    <p:sldId id="385" r:id="rId125"/>
    <p:sldId id="387" r:id="rId126"/>
    <p:sldId id="388" r:id="rId127"/>
    <p:sldId id="389" r:id="rId128"/>
    <p:sldId id="390" r:id="rId129"/>
    <p:sldId id="391" r:id="rId130"/>
    <p:sldId id="392" r:id="rId131"/>
    <p:sldId id="393" r:id="rId132"/>
    <p:sldId id="394" r:id="rId133"/>
    <p:sldId id="395" r:id="rId134"/>
    <p:sldId id="396" r:id="rId135"/>
    <p:sldId id="405" r:id="rId136"/>
    <p:sldId id="406" r:id="rId137"/>
    <p:sldId id="397" r:id="rId138"/>
    <p:sldId id="398" r:id="rId139"/>
    <p:sldId id="399" r:id="rId140"/>
    <p:sldId id="400" r:id="rId141"/>
    <p:sldId id="401" r:id="rId142"/>
    <p:sldId id="402" r:id="rId143"/>
    <p:sldId id="403" r:id="rId144"/>
    <p:sldId id="404" r:id="rId14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F59861E-0B8E-4970-8716-8E24DB99D005}">
  <a:tblStyle styleId="{CF59861E-0B8E-4970-8716-8E24DB99D005}" styleName="Table_0">
    <a:wholeTbl>
      <a:tcTxStyle b="off" i="off">
        <a:font>
          <a:latin typeface="Calibri"/>
          <a:ea typeface="Calibri"/>
          <a:cs typeface="Calibri"/>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0" y="2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29325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750753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9" name="Google Shape;139;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14563007"/>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9"/>
        <p:cNvGrpSpPr/>
        <p:nvPr/>
      </p:nvGrpSpPr>
      <p:grpSpPr>
        <a:xfrm>
          <a:off x="0" y="0"/>
          <a:ext cx="0" cy="0"/>
          <a:chOff x="0" y="0"/>
          <a:chExt cx="0" cy="0"/>
        </a:xfrm>
      </p:grpSpPr>
      <p:sp>
        <p:nvSpPr>
          <p:cNvPr id="680" name="Google Shape;680;p10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81" name="Google Shape;681;p1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81906457"/>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5"/>
        <p:cNvGrpSpPr/>
        <p:nvPr/>
      </p:nvGrpSpPr>
      <p:grpSpPr>
        <a:xfrm>
          <a:off x="0" y="0"/>
          <a:ext cx="0" cy="0"/>
          <a:chOff x="0" y="0"/>
          <a:chExt cx="0" cy="0"/>
        </a:xfrm>
      </p:grpSpPr>
      <p:sp>
        <p:nvSpPr>
          <p:cNvPr id="686" name="Google Shape;686;p10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87" name="Google Shape;687;p1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07156986"/>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1"/>
        <p:cNvGrpSpPr/>
        <p:nvPr/>
      </p:nvGrpSpPr>
      <p:grpSpPr>
        <a:xfrm>
          <a:off x="0" y="0"/>
          <a:ext cx="0" cy="0"/>
          <a:chOff x="0" y="0"/>
          <a:chExt cx="0" cy="0"/>
        </a:xfrm>
      </p:grpSpPr>
      <p:sp>
        <p:nvSpPr>
          <p:cNvPr id="692" name="Google Shape;692;p10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93" name="Google Shape;693;p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0141586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7"/>
        <p:cNvGrpSpPr/>
        <p:nvPr/>
      </p:nvGrpSpPr>
      <p:grpSpPr>
        <a:xfrm>
          <a:off x="0" y="0"/>
          <a:ext cx="0" cy="0"/>
          <a:chOff x="0" y="0"/>
          <a:chExt cx="0" cy="0"/>
        </a:xfrm>
      </p:grpSpPr>
      <p:sp>
        <p:nvSpPr>
          <p:cNvPr id="698" name="Google Shape;698;p10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99" name="Google Shape;699;p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60156362"/>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3"/>
        <p:cNvGrpSpPr/>
        <p:nvPr/>
      </p:nvGrpSpPr>
      <p:grpSpPr>
        <a:xfrm>
          <a:off x="0" y="0"/>
          <a:ext cx="0" cy="0"/>
          <a:chOff x="0" y="0"/>
          <a:chExt cx="0" cy="0"/>
        </a:xfrm>
      </p:grpSpPr>
      <p:sp>
        <p:nvSpPr>
          <p:cNvPr id="704" name="Google Shape;704;p10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05" name="Google Shape;705;p1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40250722"/>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9"/>
        <p:cNvGrpSpPr/>
        <p:nvPr/>
      </p:nvGrpSpPr>
      <p:grpSpPr>
        <a:xfrm>
          <a:off x="0" y="0"/>
          <a:ext cx="0" cy="0"/>
          <a:chOff x="0" y="0"/>
          <a:chExt cx="0" cy="0"/>
        </a:xfrm>
      </p:grpSpPr>
      <p:sp>
        <p:nvSpPr>
          <p:cNvPr id="710" name="Google Shape;710;p10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11" name="Google Shape;711;p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34734149"/>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5"/>
        <p:cNvGrpSpPr/>
        <p:nvPr/>
      </p:nvGrpSpPr>
      <p:grpSpPr>
        <a:xfrm>
          <a:off x="0" y="0"/>
          <a:ext cx="0" cy="0"/>
          <a:chOff x="0" y="0"/>
          <a:chExt cx="0" cy="0"/>
        </a:xfrm>
      </p:grpSpPr>
      <p:sp>
        <p:nvSpPr>
          <p:cNvPr id="716" name="Google Shape;716;p10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17" name="Google Shape;717;p1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14718369"/>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1"/>
        <p:cNvGrpSpPr/>
        <p:nvPr/>
      </p:nvGrpSpPr>
      <p:grpSpPr>
        <a:xfrm>
          <a:off x="0" y="0"/>
          <a:ext cx="0" cy="0"/>
          <a:chOff x="0" y="0"/>
          <a:chExt cx="0" cy="0"/>
        </a:xfrm>
      </p:grpSpPr>
      <p:sp>
        <p:nvSpPr>
          <p:cNvPr id="722" name="Google Shape;722;p10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23" name="Google Shape;723;p1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70029193"/>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8"/>
        <p:cNvGrpSpPr/>
        <p:nvPr/>
      </p:nvGrpSpPr>
      <p:grpSpPr>
        <a:xfrm>
          <a:off x="0" y="0"/>
          <a:ext cx="0" cy="0"/>
          <a:chOff x="0" y="0"/>
          <a:chExt cx="0" cy="0"/>
        </a:xfrm>
      </p:grpSpPr>
      <p:sp>
        <p:nvSpPr>
          <p:cNvPr id="729" name="Google Shape;729;p10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30" name="Google Shape;730;p1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39054966"/>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4"/>
        <p:cNvGrpSpPr/>
        <p:nvPr/>
      </p:nvGrpSpPr>
      <p:grpSpPr>
        <a:xfrm>
          <a:off x="0" y="0"/>
          <a:ext cx="0" cy="0"/>
          <a:chOff x="0" y="0"/>
          <a:chExt cx="0" cy="0"/>
        </a:xfrm>
      </p:grpSpPr>
      <p:sp>
        <p:nvSpPr>
          <p:cNvPr id="735" name="Google Shape;735;p10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36" name="Google Shape;736;p1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790352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5" name="Google Shape;145;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03204299"/>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1"/>
        <p:cNvGrpSpPr/>
        <p:nvPr/>
      </p:nvGrpSpPr>
      <p:grpSpPr>
        <a:xfrm>
          <a:off x="0" y="0"/>
          <a:ext cx="0" cy="0"/>
          <a:chOff x="0" y="0"/>
          <a:chExt cx="0" cy="0"/>
        </a:xfrm>
      </p:grpSpPr>
      <p:sp>
        <p:nvSpPr>
          <p:cNvPr id="742" name="Google Shape;742;p1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43" name="Google Shape;743;p1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00596228"/>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7"/>
        <p:cNvGrpSpPr/>
        <p:nvPr/>
      </p:nvGrpSpPr>
      <p:grpSpPr>
        <a:xfrm>
          <a:off x="0" y="0"/>
          <a:ext cx="0" cy="0"/>
          <a:chOff x="0" y="0"/>
          <a:chExt cx="0" cy="0"/>
        </a:xfrm>
      </p:grpSpPr>
      <p:sp>
        <p:nvSpPr>
          <p:cNvPr id="748" name="Google Shape;748;p1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49" name="Google Shape;749;p1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46360913"/>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3"/>
        <p:cNvGrpSpPr/>
        <p:nvPr/>
      </p:nvGrpSpPr>
      <p:grpSpPr>
        <a:xfrm>
          <a:off x="0" y="0"/>
          <a:ext cx="0" cy="0"/>
          <a:chOff x="0" y="0"/>
          <a:chExt cx="0" cy="0"/>
        </a:xfrm>
      </p:grpSpPr>
      <p:sp>
        <p:nvSpPr>
          <p:cNvPr id="754" name="Google Shape;754;p1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55" name="Google Shape;755;p1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222728"/>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0"/>
        <p:cNvGrpSpPr/>
        <p:nvPr/>
      </p:nvGrpSpPr>
      <p:grpSpPr>
        <a:xfrm>
          <a:off x="0" y="0"/>
          <a:ext cx="0" cy="0"/>
          <a:chOff x="0" y="0"/>
          <a:chExt cx="0" cy="0"/>
        </a:xfrm>
      </p:grpSpPr>
      <p:sp>
        <p:nvSpPr>
          <p:cNvPr id="761" name="Google Shape;761;p1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62" name="Google Shape;762;p1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42747898"/>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2"/>
        <p:cNvGrpSpPr/>
        <p:nvPr/>
      </p:nvGrpSpPr>
      <p:grpSpPr>
        <a:xfrm>
          <a:off x="0" y="0"/>
          <a:ext cx="0" cy="0"/>
          <a:chOff x="0" y="0"/>
          <a:chExt cx="0" cy="0"/>
        </a:xfrm>
      </p:grpSpPr>
      <p:sp>
        <p:nvSpPr>
          <p:cNvPr id="773" name="Google Shape;773;p1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74" name="Google Shape;774;p1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69178872"/>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9"/>
        <p:cNvGrpSpPr/>
        <p:nvPr/>
      </p:nvGrpSpPr>
      <p:grpSpPr>
        <a:xfrm>
          <a:off x="0" y="0"/>
          <a:ext cx="0" cy="0"/>
          <a:chOff x="0" y="0"/>
          <a:chExt cx="0" cy="0"/>
        </a:xfrm>
      </p:grpSpPr>
      <p:sp>
        <p:nvSpPr>
          <p:cNvPr id="780" name="Google Shape;780;p11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81" name="Google Shape;781;p1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48190188"/>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5"/>
        <p:cNvGrpSpPr/>
        <p:nvPr/>
      </p:nvGrpSpPr>
      <p:grpSpPr>
        <a:xfrm>
          <a:off x="0" y="0"/>
          <a:ext cx="0" cy="0"/>
          <a:chOff x="0" y="0"/>
          <a:chExt cx="0" cy="0"/>
        </a:xfrm>
      </p:grpSpPr>
      <p:sp>
        <p:nvSpPr>
          <p:cNvPr id="786" name="Google Shape;786;p11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87" name="Google Shape;787;p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3176543"/>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8"/>
        <p:cNvGrpSpPr/>
        <p:nvPr/>
      </p:nvGrpSpPr>
      <p:grpSpPr>
        <a:xfrm>
          <a:off x="0" y="0"/>
          <a:ext cx="0" cy="0"/>
          <a:chOff x="0" y="0"/>
          <a:chExt cx="0" cy="0"/>
        </a:xfrm>
      </p:grpSpPr>
      <p:sp>
        <p:nvSpPr>
          <p:cNvPr id="799" name="Google Shape;799;p11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00" name="Google Shape;800;p1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18239248"/>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1"/>
        <p:cNvGrpSpPr/>
        <p:nvPr/>
      </p:nvGrpSpPr>
      <p:grpSpPr>
        <a:xfrm>
          <a:off x="0" y="0"/>
          <a:ext cx="0" cy="0"/>
          <a:chOff x="0" y="0"/>
          <a:chExt cx="0" cy="0"/>
        </a:xfrm>
      </p:grpSpPr>
      <p:sp>
        <p:nvSpPr>
          <p:cNvPr id="812" name="Google Shape;812;g7d94b1ddfa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3" name="Google Shape;813;g7d94b1ddfa_0_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14" name="Google Shape;814;g7d94b1ddfa_0_6: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118</a:t>
            </a:fld>
            <a:endParaRPr/>
          </a:p>
        </p:txBody>
      </p:sp>
    </p:spTree>
    <p:extLst>
      <p:ext uri="{BB962C8B-B14F-4D97-AF65-F5344CB8AC3E}">
        <p14:creationId xmlns:p14="http://schemas.microsoft.com/office/powerpoint/2010/main" val="2363496868"/>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5"/>
        <p:cNvGrpSpPr/>
        <p:nvPr/>
      </p:nvGrpSpPr>
      <p:grpSpPr>
        <a:xfrm>
          <a:off x="0" y="0"/>
          <a:ext cx="0" cy="0"/>
          <a:chOff x="0" y="0"/>
          <a:chExt cx="0" cy="0"/>
        </a:xfrm>
      </p:grpSpPr>
      <p:sp>
        <p:nvSpPr>
          <p:cNvPr id="826" name="Google Shape;826;g7d94a3a01b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7" name="Google Shape;827;g7d94a3a01b_0_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28" name="Google Shape;828;g7d94a3a01b_0_11: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119</a:t>
            </a:fld>
            <a:endParaRPr/>
          </a:p>
        </p:txBody>
      </p:sp>
    </p:spTree>
    <p:extLst>
      <p:ext uri="{BB962C8B-B14F-4D97-AF65-F5344CB8AC3E}">
        <p14:creationId xmlns:p14="http://schemas.microsoft.com/office/powerpoint/2010/main" val="32946915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1" name="Google Shape;151;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05425171"/>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7"/>
        <p:cNvGrpSpPr/>
        <p:nvPr/>
      </p:nvGrpSpPr>
      <p:grpSpPr>
        <a:xfrm>
          <a:off x="0" y="0"/>
          <a:ext cx="0" cy="0"/>
          <a:chOff x="0" y="0"/>
          <a:chExt cx="0" cy="0"/>
        </a:xfrm>
      </p:grpSpPr>
      <p:sp>
        <p:nvSpPr>
          <p:cNvPr id="848" name="Google Shape;848;g7d94a3a01b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9" name="Google Shape;849;g7d94a3a01b_0_3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50" name="Google Shape;850;g7d94a3a01b_0_34: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120</a:t>
            </a:fld>
            <a:endParaRPr/>
          </a:p>
        </p:txBody>
      </p:sp>
    </p:spTree>
    <p:extLst>
      <p:ext uri="{BB962C8B-B14F-4D97-AF65-F5344CB8AC3E}">
        <p14:creationId xmlns:p14="http://schemas.microsoft.com/office/powerpoint/2010/main" val="304612998"/>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5"/>
        <p:cNvGrpSpPr/>
        <p:nvPr/>
      </p:nvGrpSpPr>
      <p:grpSpPr>
        <a:xfrm>
          <a:off x="0" y="0"/>
          <a:ext cx="0" cy="0"/>
          <a:chOff x="0" y="0"/>
          <a:chExt cx="0" cy="0"/>
        </a:xfrm>
      </p:grpSpPr>
      <p:sp>
        <p:nvSpPr>
          <p:cNvPr id="856" name="Google Shape;856;g7d94a3a01b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7" name="Google Shape;857;g7d94a3a01b_0_4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58" name="Google Shape;858;g7d94a3a01b_0_4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121</a:t>
            </a:fld>
            <a:endParaRPr/>
          </a:p>
        </p:txBody>
      </p:sp>
    </p:spTree>
    <p:extLst>
      <p:ext uri="{BB962C8B-B14F-4D97-AF65-F5344CB8AC3E}">
        <p14:creationId xmlns:p14="http://schemas.microsoft.com/office/powerpoint/2010/main" val="909263193"/>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2"/>
        <p:cNvGrpSpPr/>
        <p:nvPr/>
      </p:nvGrpSpPr>
      <p:grpSpPr>
        <a:xfrm>
          <a:off x="0" y="0"/>
          <a:ext cx="0" cy="0"/>
          <a:chOff x="0" y="0"/>
          <a:chExt cx="0" cy="0"/>
        </a:xfrm>
      </p:grpSpPr>
      <p:sp>
        <p:nvSpPr>
          <p:cNvPr id="863" name="Google Shape;863;g7d94a3a01b_0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4" name="Google Shape;864;g7d94a3a01b_0_5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5" name="Google Shape;865;g7d94a3a01b_0_51: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122</a:t>
            </a:fld>
            <a:endParaRPr/>
          </a:p>
        </p:txBody>
      </p:sp>
    </p:spTree>
    <p:extLst>
      <p:ext uri="{BB962C8B-B14F-4D97-AF65-F5344CB8AC3E}">
        <p14:creationId xmlns:p14="http://schemas.microsoft.com/office/powerpoint/2010/main" val="1599389462"/>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0"/>
        <p:cNvGrpSpPr/>
        <p:nvPr/>
      </p:nvGrpSpPr>
      <p:grpSpPr>
        <a:xfrm>
          <a:off x="0" y="0"/>
          <a:ext cx="0" cy="0"/>
          <a:chOff x="0" y="0"/>
          <a:chExt cx="0" cy="0"/>
        </a:xfrm>
      </p:grpSpPr>
      <p:sp>
        <p:nvSpPr>
          <p:cNvPr id="871" name="Google Shape;871;g7d94a3a01b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2" name="Google Shape;872;g7d94a3a01b_0_6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3" name="Google Shape;873;g7d94a3a01b_0_6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123</a:t>
            </a:fld>
            <a:endParaRPr/>
          </a:p>
        </p:txBody>
      </p:sp>
    </p:spTree>
    <p:extLst>
      <p:ext uri="{BB962C8B-B14F-4D97-AF65-F5344CB8AC3E}">
        <p14:creationId xmlns:p14="http://schemas.microsoft.com/office/powerpoint/2010/main" val="2864506169"/>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7"/>
        <p:cNvGrpSpPr/>
        <p:nvPr/>
      </p:nvGrpSpPr>
      <p:grpSpPr>
        <a:xfrm>
          <a:off x="0" y="0"/>
          <a:ext cx="0" cy="0"/>
          <a:chOff x="0" y="0"/>
          <a:chExt cx="0" cy="0"/>
        </a:xfrm>
      </p:grpSpPr>
      <p:sp>
        <p:nvSpPr>
          <p:cNvPr id="878" name="Google Shape;878;g7d94a3a01b_0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9" name="Google Shape;879;g7d94a3a01b_0_6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0" name="Google Shape;880;g7d94a3a01b_0_67: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124</a:t>
            </a:fld>
            <a:endParaRPr/>
          </a:p>
        </p:txBody>
      </p:sp>
    </p:spTree>
    <p:extLst>
      <p:ext uri="{BB962C8B-B14F-4D97-AF65-F5344CB8AC3E}">
        <p14:creationId xmlns:p14="http://schemas.microsoft.com/office/powerpoint/2010/main" val="3837863404"/>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2"/>
        <p:cNvGrpSpPr/>
        <p:nvPr/>
      </p:nvGrpSpPr>
      <p:grpSpPr>
        <a:xfrm>
          <a:off x="0" y="0"/>
          <a:ext cx="0" cy="0"/>
          <a:chOff x="0" y="0"/>
          <a:chExt cx="0" cy="0"/>
        </a:xfrm>
      </p:grpSpPr>
      <p:sp>
        <p:nvSpPr>
          <p:cNvPr id="893" name="Google Shape;893;g7d94a3a01b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4" name="Google Shape;894;g7d94a3a01b_0_8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95" name="Google Shape;895;g7d94a3a01b_0_82: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125</a:t>
            </a:fld>
            <a:endParaRPr/>
          </a:p>
        </p:txBody>
      </p:sp>
    </p:spTree>
    <p:extLst>
      <p:ext uri="{BB962C8B-B14F-4D97-AF65-F5344CB8AC3E}">
        <p14:creationId xmlns:p14="http://schemas.microsoft.com/office/powerpoint/2010/main" val="575640751"/>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0"/>
        <p:cNvGrpSpPr/>
        <p:nvPr/>
      </p:nvGrpSpPr>
      <p:grpSpPr>
        <a:xfrm>
          <a:off x="0" y="0"/>
          <a:ext cx="0" cy="0"/>
          <a:chOff x="0" y="0"/>
          <a:chExt cx="0" cy="0"/>
        </a:xfrm>
      </p:grpSpPr>
      <p:sp>
        <p:nvSpPr>
          <p:cNvPr id="901" name="Google Shape;901;g7d94a3a01b_0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2" name="Google Shape;902;g7d94a3a01b_0_9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3" name="Google Shape;903;g7d94a3a01b_0_91: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126</a:t>
            </a:fld>
            <a:endParaRPr/>
          </a:p>
        </p:txBody>
      </p:sp>
    </p:spTree>
    <p:extLst>
      <p:ext uri="{BB962C8B-B14F-4D97-AF65-F5344CB8AC3E}">
        <p14:creationId xmlns:p14="http://schemas.microsoft.com/office/powerpoint/2010/main" val="11866710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99216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1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3" name="Google Shape;163;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672315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9" name="Google Shape;169;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756616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1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5" name="Google Shape;175;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791016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1" name="Google Shape;181;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919699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7" name="Google Shape;187;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118956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1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3" name="Google Shape;193;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20383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2" name="Google Shape;9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683544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2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8" name="Google Shape;198;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849780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2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4" name="Google Shape;204;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859913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2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0" name="Google Shape;210;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483183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6" name="Google Shape;216;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5215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2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2" name="Google Shape;222;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67181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2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8" name="Google Shape;228;p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5006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2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4" name="Google Shape;234;p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340416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2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0" name="Google Shape;240;p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09527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2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6" name="Google Shape;246;p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1334540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2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2" name="Google Shape;252;p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33314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8" name="Google Shape;9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796832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p3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8" name="Google Shape;258;p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303827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p3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4" name="Google Shape;264;p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3979230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p3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0" name="Google Shape;270;p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461804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p3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6" name="Google Shape;276;p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9190904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3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2" name="Google Shape;282;p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1096828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p3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8" name="Google Shape;288;p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3420143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p3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4" name="Google Shape;294;p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868660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0" name="Google Shape;300;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1649393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p3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6" name="Google Shape;306;p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0502297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p3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2" name="Google Shape;312;p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136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4" name="Google Shape;10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9021987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p4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8" name="Google Shape;318;p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0574038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p4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5" name="Google Shape;325;p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3305771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Google Shape;330;p4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1" name="Google Shape;331;p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6124512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Google Shape;336;p4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7" name="Google Shape;337;p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1220446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p4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2" name="Google Shape;342;p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50227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p4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7" name="Google Shape;347;p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5391343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p4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4" name="Google Shape;354;p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0867931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Google Shape;359;p4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0" name="Google Shape;360;p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8226082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p4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7" name="Google Shape;367;p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1611183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Google Shape;371;p4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2" name="Google Shape;372;p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870740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7194718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Google Shape;377;p5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8" name="Google Shape;378;p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3466726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Google Shape;384;p5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5" name="Google Shape;385;p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5197643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Google Shape;389;p5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90" name="Google Shape;390;p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7925103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Google Shape;395;p5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96" name="Google Shape;396;p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4872854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
        <p:cNvGrpSpPr/>
        <p:nvPr/>
      </p:nvGrpSpPr>
      <p:grpSpPr>
        <a:xfrm>
          <a:off x="0" y="0"/>
          <a:ext cx="0" cy="0"/>
          <a:chOff x="0" y="0"/>
          <a:chExt cx="0" cy="0"/>
        </a:xfrm>
      </p:grpSpPr>
      <p:sp>
        <p:nvSpPr>
          <p:cNvPr id="402" name="Google Shape;402;p5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3" name="Google Shape;403;p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6045933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6"/>
        <p:cNvGrpSpPr/>
        <p:nvPr/>
      </p:nvGrpSpPr>
      <p:grpSpPr>
        <a:xfrm>
          <a:off x="0" y="0"/>
          <a:ext cx="0" cy="0"/>
          <a:chOff x="0" y="0"/>
          <a:chExt cx="0" cy="0"/>
        </a:xfrm>
      </p:grpSpPr>
      <p:sp>
        <p:nvSpPr>
          <p:cNvPr id="407" name="Google Shape;407;p5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8" name="Google Shape;408;p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46202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Google Shape;413;p5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14" name="Google Shape;414;p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604581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9"/>
        <p:cNvGrpSpPr/>
        <p:nvPr/>
      </p:nvGrpSpPr>
      <p:grpSpPr>
        <a:xfrm>
          <a:off x="0" y="0"/>
          <a:ext cx="0" cy="0"/>
          <a:chOff x="0" y="0"/>
          <a:chExt cx="0" cy="0"/>
        </a:xfrm>
      </p:grpSpPr>
      <p:sp>
        <p:nvSpPr>
          <p:cNvPr id="420" name="Google Shape;420;p5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21" name="Google Shape;421;p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7004849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5"/>
        <p:cNvGrpSpPr/>
        <p:nvPr/>
      </p:nvGrpSpPr>
      <p:grpSpPr>
        <a:xfrm>
          <a:off x="0" y="0"/>
          <a:ext cx="0" cy="0"/>
          <a:chOff x="0" y="0"/>
          <a:chExt cx="0" cy="0"/>
        </a:xfrm>
      </p:grpSpPr>
      <p:sp>
        <p:nvSpPr>
          <p:cNvPr id="426" name="Google Shape;426;p5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27" name="Google Shape;427;p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5344636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1"/>
        <p:cNvGrpSpPr/>
        <p:nvPr/>
      </p:nvGrpSpPr>
      <p:grpSpPr>
        <a:xfrm>
          <a:off x="0" y="0"/>
          <a:ext cx="0" cy="0"/>
          <a:chOff x="0" y="0"/>
          <a:chExt cx="0" cy="0"/>
        </a:xfrm>
      </p:grpSpPr>
      <p:sp>
        <p:nvSpPr>
          <p:cNvPr id="432" name="Google Shape;432;p5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33" name="Google Shape;433;p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44982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6" name="Google Shape;116;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717332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7"/>
        <p:cNvGrpSpPr/>
        <p:nvPr/>
      </p:nvGrpSpPr>
      <p:grpSpPr>
        <a:xfrm>
          <a:off x="0" y="0"/>
          <a:ext cx="0" cy="0"/>
          <a:chOff x="0" y="0"/>
          <a:chExt cx="0" cy="0"/>
        </a:xfrm>
      </p:grpSpPr>
      <p:sp>
        <p:nvSpPr>
          <p:cNvPr id="438" name="Google Shape;438;p6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39" name="Google Shape;439;p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9478677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3"/>
        <p:cNvGrpSpPr/>
        <p:nvPr/>
      </p:nvGrpSpPr>
      <p:grpSpPr>
        <a:xfrm>
          <a:off x="0" y="0"/>
          <a:ext cx="0" cy="0"/>
          <a:chOff x="0" y="0"/>
          <a:chExt cx="0" cy="0"/>
        </a:xfrm>
      </p:grpSpPr>
      <p:sp>
        <p:nvSpPr>
          <p:cNvPr id="444" name="Google Shape;444;p6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45" name="Google Shape;445;p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0683504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9"/>
        <p:cNvGrpSpPr/>
        <p:nvPr/>
      </p:nvGrpSpPr>
      <p:grpSpPr>
        <a:xfrm>
          <a:off x="0" y="0"/>
          <a:ext cx="0" cy="0"/>
          <a:chOff x="0" y="0"/>
          <a:chExt cx="0" cy="0"/>
        </a:xfrm>
      </p:grpSpPr>
      <p:sp>
        <p:nvSpPr>
          <p:cNvPr id="450" name="Google Shape;450;p6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51" name="Google Shape;451;p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890363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5"/>
        <p:cNvGrpSpPr/>
        <p:nvPr/>
      </p:nvGrpSpPr>
      <p:grpSpPr>
        <a:xfrm>
          <a:off x="0" y="0"/>
          <a:ext cx="0" cy="0"/>
          <a:chOff x="0" y="0"/>
          <a:chExt cx="0" cy="0"/>
        </a:xfrm>
      </p:grpSpPr>
      <p:sp>
        <p:nvSpPr>
          <p:cNvPr id="456" name="Google Shape;456;p6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57" name="Google Shape;457;p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1371373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2"/>
        <p:cNvGrpSpPr/>
        <p:nvPr/>
      </p:nvGrpSpPr>
      <p:grpSpPr>
        <a:xfrm>
          <a:off x="0" y="0"/>
          <a:ext cx="0" cy="0"/>
          <a:chOff x="0" y="0"/>
          <a:chExt cx="0" cy="0"/>
        </a:xfrm>
      </p:grpSpPr>
      <p:sp>
        <p:nvSpPr>
          <p:cNvPr id="463" name="Google Shape;463;p6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64" name="Google Shape;464;p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7529911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8"/>
        <p:cNvGrpSpPr/>
        <p:nvPr/>
      </p:nvGrpSpPr>
      <p:grpSpPr>
        <a:xfrm>
          <a:off x="0" y="0"/>
          <a:ext cx="0" cy="0"/>
          <a:chOff x="0" y="0"/>
          <a:chExt cx="0" cy="0"/>
        </a:xfrm>
      </p:grpSpPr>
      <p:sp>
        <p:nvSpPr>
          <p:cNvPr id="469" name="Google Shape;469;p6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70" name="Google Shape;470;p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6123801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4"/>
        <p:cNvGrpSpPr/>
        <p:nvPr/>
      </p:nvGrpSpPr>
      <p:grpSpPr>
        <a:xfrm>
          <a:off x="0" y="0"/>
          <a:ext cx="0" cy="0"/>
          <a:chOff x="0" y="0"/>
          <a:chExt cx="0" cy="0"/>
        </a:xfrm>
      </p:grpSpPr>
      <p:sp>
        <p:nvSpPr>
          <p:cNvPr id="475" name="Google Shape;475;p6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76" name="Google Shape;476;p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1181257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0"/>
        <p:cNvGrpSpPr/>
        <p:nvPr/>
      </p:nvGrpSpPr>
      <p:grpSpPr>
        <a:xfrm>
          <a:off x="0" y="0"/>
          <a:ext cx="0" cy="0"/>
          <a:chOff x="0" y="0"/>
          <a:chExt cx="0" cy="0"/>
        </a:xfrm>
      </p:grpSpPr>
      <p:sp>
        <p:nvSpPr>
          <p:cNvPr id="481" name="Google Shape;481;p6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82" name="Google Shape;482;p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3526935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6"/>
        <p:cNvGrpSpPr/>
        <p:nvPr/>
      </p:nvGrpSpPr>
      <p:grpSpPr>
        <a:xfrm>
          <a:off x="0" y="0"/>
          <a:ext cx="0" cy="0"/>
          <a:chOff x="0" y="0"/>
          <a:chExt cx="0" cy="0"/>
        </a:xfrm>
      </p:grpSpPr>
      <p:sp>
        <p:nvSpPr>
          <p:cNvPr id="487" name="Google Shape;487;p6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88" name="Google Shape;488;p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99790202"/>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2"/>
        <p:cNvGrpSpPr/>
        <p:nvPr/>
      </p:nvGrpSpPr>
      <p:grpSpPr>
        <a:xfrm>
          <a:off x="0" y="0"/>
          <a:ext cx="0" cy="0"/>
          <a:chOff x="0" y="0"/>
          <a:chExt cx="0" cy="0"/>
        </a:xfrm>
      </p:grpSpPr>
      <p:sp>
        <p:nvSpPr>
          <p:cNvPr id="493" name="Google Shape;493;p6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94" name="Google Shape;494;p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31012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2" name="Google Shape;122;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11852696"/>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7"/>
        <p:cNvGrpSpPr/>
        <p:nvPr/>
      </p:nvGrpSpPr>
      <p:grpSpPr>
        <a:xfrm>
          <a:off x="0" y="0"/>
          <a:ext cx="0" cy="0"/>
          <a:chOff x="0" y="0"/>
          <a:chExt cx="0" cy="0"/>
        </a:xfrm>
      </p:grpSpPr>
      <p:sp>
        <p:nvSpPr>
          <p:cNvPr id="498" name="Google Shape;498;p7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99" name="Google Shape;499;p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85419884"/>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3"/>
        <p:cNvGrpSpPr/>
        <p:nvPr/>
      </p:nvGrpSpPr>
      <p:grpSpPr>
        <a:xfrm>
          <a:off x="0" y="0"/>
          <a:ext cx="0" cy="0"/>
          <a:chOff x="0" y="0"/>
          <a:chExt cx="0" cy="0"/>
        </a:xfrm>
      </p:grpSpPr>
      <p:sp>
        <p:nvSpPr>
          <p:cNvPr id="504" name="Google Shape;504;p7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05" name="Google Shape;505;p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3322639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9"/>
        <p:cNvGrpSpPr/>
        <p:nvPr/>
      </p:nvGrpSpPr>
      <p:grpSpPr>
        <a:xfrm>
          <a:off x="0" y="0"/>
          <a:ext cx="0" cy="0"/>
          <a:chOff x="0" y="0"/>
          <a:chExt cx="0" cy="0"/>
        </a:xfrm>
      </p:grpSpPr>
      <p:sp>
        <p:nvSpPr>
          <p:cNvPr id="510" name="Google Shape;510;p7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11" name="Google Shape;511;p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2379570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5"/>
        <p:cNvGrpSpPr/>
        <p:nvPr/>
      </p:nvGrpSpPr>
      <p:grpSpPr>
        <a:xfrm>
          <a:off x="0" y="0"/>
          <a:ext cx="0" cy="0"/>
          <a:chOff x="0" y="0"/>
          <a:chExt cx="0" cy="0"/>
        </a:xfrm>
      </p:grpSpPr>
      <p:sp>
        <p:nvSpPr>
          <p:cNvPr id="516" name="Google Shape;516;p7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17" name="Google Shape;517;p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66496862"/>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1"/>
        <p:cNvGrpSpPr/>
        <p:nvPr/>
      </p:nvGrpSpPr>
      <p:grpSpPr>
        <a:xfrm>
          <a:off x="0" y="0"/>
          <a:ext cx="0" cy="0"/>
          <a:chOff x="0" y="0"/>
          <a:chExt cx="0" cy="0"/>
        </a:xfrm>
      </p:grpSpPr>
      <p:sp>
        <p:nvSpPr>
          <p:cNvPr id="522" name="Google Shape;522;p7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3" name="Google Shape;523;p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97801935"/>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7"/>
        <p:cNvGrpSpPr/>
        <p:nvPr/>
      </p:nvGrpSpPr>
      <p:grpSpPr>
        <a:xfrm>
          <a:off x="0" y="0"/>
          <a:ext cx="0" cy="0"/>
          <a:chOff x="0" y="0"/>
          <a:chExt cx="0" cy="0"/>
        </a:xfrm>
      </p:grpSpPr>
      <p:sp>
        <p:nvSpPr>
          <p:cNvPr id="528" name="Google Shape;528;p7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9" name="Google Shape;529;p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06084104"/>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3"/>
        <p:cNvGrpSpPr/>
        <p:nvPr/>
      </p:nvGrpSpPr>
      <p:grpSpPr>
        <a:xfrm>
          <a:off x="0" y="0"/>
          <a:ext cx="0" cy="0"/>
          <a:chOff x="0" y="0"/>
          <a:chExt cx="0" cy="0"/>
        </a:xfrm>
      </p:grpSpPr>
      <p:sp>
        <p:nvSpPr>
          <p:cNvPr id="534" name="Google Shape;534;p7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35" name="Google Shape;535;p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15533313"/>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9"/>
        <p:cNvGrpSpPr/>
        <p:nvPr/>
      </p:nvGrpSpPr>
      <p:grpSpPr>
        <a:xfrm>
          <a:off x="0" y="0"/>
          <a:ext cx="0" cy="0"/>
          <a:chOff x="0" y="0"/>
          <a:chExt cx="0" cy="0"/>
        </a:xfrm>
      </p:grpSpPr>
      <p:sp>
        <p:nvSpPr>
          <p:cNvPr id="540" name="Google Shape;540;p7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41" name="Google Shape;541;p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83812217"/>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5"/>
        <p:cNvGrpSpPr/>
        <p:nvPr/>
      </p:nvGrpSpPr>
      <p:grpSpPr>
        <a:xfrm>
          <a:off x="0" y="0"/>
          <a:ext cx="0" cy="0"/>
          <a:chOff x="0" y="0"/>
          <a:chExt cx="0" cy="0"/>
        </a:xfrm>
      </p:grpSpPr>
      <p:sp>
        <p:nvSpPr>
          <p:cNvPr id="546" name="Google Shape;546;p7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47" name="Google Shape;547;p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58664086"/>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2"/>
        <p:cNvGrpSpPr/>
        <p:nvPr/>
      </p:nvGrpSpPr>
      <p:grpSpPr>
        <a:xfrm>
          <a:off x="0" y="0"/>
          <a:ext cx="0" cy="0"/>
          <a:chOff x="0" y="0"/>
          <a:chExt cx="0" cy="0"/>
        </a:xfrm>
      </p:grpSpPr>
      <p:sp>
        <p:nvSpPr>
          <p:cNvPr id="553" name="Google Shape;553;p7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54" name="Google Shape;554;p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915952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79732794"/>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8"/>
        <p:cNvGrpSpPr/>
        <p:nvPr/>
      </p:nvGrpSpPr>
      <p:grpSpPr>
        <a:xfrm>
          <a:off x="0" y="0"/>
          <a:ext cx="0" cy="0"/>
          <a:chOff x="0" y="0"/>
          <a:chExt cx="0" cy="0"/>
        </a:xfrm>
      </p:grpSpPr>
      <p:sp>
        <p:nvSpPr>
          <p:cNvPr id="559" name="Google Shape;559;p8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60" name="Google Shape;560;p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8374"/>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4"/>
        <p:cNvGrpSpPr/>
        <p:nvPr/>
      </p:nvGrpSpPr>
      <p:grpSpPr>
        <a:xfrm>
          <a:off x="0" y="0"/>
          <a:ext cx="0" cy="0"/>
          <a:chOff x="0" y="0"/>
          <a:chExt cx="0" cy="0"/>
        </a:xfrm>
      </p:grpSpPr>
      <p:sp>
        <p:nvSpPr>
          <p:cNvPr id="565" name="Google Shape;565;p8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66" name="Google Shape;566;p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36756087"/>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0"/>
        <p:cNvGrpSpPr/>
        <p:nvPr/>
      </p:nvGrpSpPr>
      <p:grpSpPr>
        <a:xfrm>
          <a:off x="0" y="0"/>
          <a:ext cx="0" cy="0"/>
          <a:chOff x="0" y="0"/>
          <a:chExt cx="0" cy="0"/>
        </a:xfrm>
      </p:grpSpPr>
      <p:sp>
        <p:nvSpPr>
          <p:cNvPr id="571" name="Google Shape;571;p8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72" name="Google Shape;572;p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36188343"/>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6"/>
        <p:cNvGrpSpPr/>
        <p:nvPr/>
      </p:nvGrpSpPr>
      <p:grpSpPr>
        <a:xfrm>
          <a:off x="0" y="0"/>
          <a:ext cx="0" cy="0"/>
          <a:chOff x="0" y="0"/>
          <a:chExt cx="0" cy="0"/>
        </a:xfrm>
      </p:grpSpPr>
      <p:sp>
        <p:nvSpPr>
          <p:cNvPr id="577" name="Google Shape;577;p8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78" name="Google Shape;578;p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63955471"/>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2"/>
        <p:cNvGrpSpPr/>
        <p:nvPr/>
      </p:nvGrpSpPr>
      <p:grpSpPr>
        <a:xfrm>
          <a:off x="0" y="0"/>
          <a:ext cx="0" cy="0"/>
          <a:chOff x="0" y="0"/>
          <a:chExt cx="0" cy="0"/>
        </a:xfrm>
      </p:grpSpPr>
      <p:sp>
        <p:nvSpPr>
          <p:cNvPr id="583" name="Google Shape;583;p8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84" name="Google Shape;584;p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73437617"/>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8"/>
        <p:cNvGrpSpPr/>
        <p:nvPr/>
      </p:nvGrpSpPr>
      <p:grpSpPr>
        <a:xfrm>
          <a:off x="0" y="0"/>
          <a:ext cx="0" cy="0"/>
          <a:chOff x="0" y="0"/>
          <a:chExt cx="0" cy="0"/>
        </a:xfrm>
      </p:grpSpPr>
      <p:sp>
        <p:nvSpPr>
          <p:cNvPr id="589" name="Google Shape;589;p8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90" name="Google Shape;590;p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87594525"/>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5"/>
        <p:cNvGrpSpPr/>
        <p:nvPr/>
      </p:nvGrpSpPr>
      <p:grpSpPr>
        <a:xfrm>
          <a:off x="0" y="0"/>
          <a:ext cx="0" cy="0"/>
          <a:chOff x="0" y="0"/>
          <a:chExt cx="0" cy="0"/>
        </a:xfrm>
      </p:grpSpPr>
      <p:sp>
        <p:nvSpPr>
          <p:cNvPr id="596" name="Google Shape;596;p8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97" name="Google Shape;597;p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05034763"/>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1"/>
        <p:cNvGrpSpPr/>
        <p:nvPr/>
      </p:nvGrpSpPr>
      <p:grpSpPr>
        <a:xfrm>
          <a:off x="0" y="0"/>
          <a:ext cx="0" cy="0"/>
          <a:chOff x="0" y="0"/>
          <a:chExt cx="0" cy="0"/>
        </a:xfrm>
      </p:grpSpPr>
      <p:sp>
        <p:nvSpPr>
          <p:cNvPr id="602" name="Google Shape;602;p8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03" name="Google Shape;603;p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56460042"/>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7"/>
        <p:cNvGrpSpPr/>
        <p:nvPr/>
      </p:nvGrpSpPr>
      <p:grpSpPr>
        <a:xfrm>
          <a:off x="0" y="0"/>
          <a:ext cx="0" cy="0"/>
          <a:chOff x="0" y="0"/>
          <a:chExt cx="0" cy="0"/>
        </a:xfrm>
      </p:grpSpPr>
      <p:sp>
        <p:nvSpPr>
          <p:cNvPr id="608" name="Google Shape;608;p8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09" name="Google Shape;609;p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9560805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3"/>
        <p:cNvGrpSpPr/>
        <p:nvPr/>
      </p:nvGrpSpPr>
      <p:grpSpPr>
        <a:xfrm>
          <a:off x="0" y="0"/>
          <a:ext cx="0" cy="0"/>
          <a:chOff x="0" y="0"/>
          <a:chExt cx="0" cy="0"/>
        </a:xfrm>
      </p:grpSpPr>
      <p:sp>
        <p:nvSpPr>
          <p:cNvPr id="614" name="Google Shape;614;p8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15" name="Google Shape;615;p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855093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3" name="Google Shape;133;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71016616"/>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9"/>
        <p:cNvGrpSpPr/>
        <p:nvPr/>
      </p:nvGrpSpPr>
      <p:grpSpPr>
        <a:xfrm>
          <a:off x="0" y="0"/>
          <a:ext cx="0" cy="0"/>
          <a:chOff x="0" y="0"/>
          <a:chExt cx="0" cy="0"/>
        </a:xfrm>
      </p:grpSpPr>
      <p:sp>
        <p:nvSpPr>
          <p:cNvPr id="620" name="Google Shape;620;p9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1" name="Google Shape;621;p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60010138"/>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5"/>
        <p:cNvGrpSpPr/>
        <p:nvPr/>
      </p:nvGrpSpPr>
      <p:grpSpPr>
        <a:xfrm>
          <a:off x="0" y="0"/>
          <a:ext cx="0" cy="0"/>
          <a:chOff x="0" y="0"/>
          <a:chExt cx="0" cy="0"/>
        </a:xfrm>
      </p:grpSpPr>
      <p:sp>
        <p:nvSpPr>
          <p:cNvPr id="626" name="Google Shape;626;p9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7" name="Google Shape;627;p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64563125"/>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0"/>
        <p:cNvGrpSpPr/>
        <p:nvPr/>
      </p:nvGrpSpPr>
      <p:grpSpPr>
        <a:xfrm>
          <a:off x="0" y="0"/>
          <a:ext cx="0" cy="0"/>
          <a:chOff x="0" y="0"/>
          <a:chExt cx="0" cy="0"/>
        </a:xfrm>
      </p:grpSpPr>
      <p:sp>
        <p:nvSpPr>
          <p:cNvPr id="631" name="Google Shape;631;p9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32" name="Google Shape;632;p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23239122"/>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6"/>
        <p:cNvGrpSpPr/>
        <p:nvPr/>
      </p:nvGrpSpPr>
      <p:grpSpPr>
        <a:xfrm>
          <a:off x="0" y="0"/>
          <a:ext cx="0" cy="0"/>
          <a:chOff x="0" y="0"/>
          <a:chExt cx="0" cy="0"/>
        </a:xfrm>
      </p:grpSpPr>
      <p:sp>
        <p:nvSpPr>
          <p:cNvPr id="637" name="Google Shape;637;p9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38" name="Google Shape;638;p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0385402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2"/>
        <p:cNvGrpSpPr/>
        <p:nvPr/>
      </p:nvGrpSpPr>
      <p:grpSpPr>
        <a:xfrm>
          <a:off x="0" y="0"/>
          <a:ext cx="0" cy="0"/>
          <a:chOff x="0" y="0"/>
          <a:chExt cx="0" cy="0"/>
        </a:xfrm>
      </p:grpSpPr>
      <p:sp>
        <p:nvSpPr>
          <p:cNvPr id="643" name="Google Shape;643;p9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44" name="Google Shape;644;p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6535331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8"/>
        <p:cNvGrpSpPr/>
        <p:nvPr/>
      </p:nvGrpSpPr>
      <p:grpSpPr>
        <a:xfrm>
          <a:off x="0" y="0"/>
          <a:ext cx="0" cy="0"/>
          <a:chOff x="0" y="0"/>
          <a:chExt cx="0" cy="0"/>
        </a:xfrm>
      </p:grpSpPr>
      <p:sp>
        <p:nvSpPr>
          <p:cNvPr id="649" name="Google Shape;649;p9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50" name="Google Shape;650;p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4857157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4"/>
        <p:cNvGrpSpPr/>
        <p:nvPr/>
      </p:nvGrpSpPr>
      <p:grpSpPr>
        <a:xfrm>
          <a:off x="0" y="0"/>
          <a:ext cx="0" cy="0"/>
          <a:chOff x="0" y="0"/>
          <a:chExt cx="0" cy="0"/>
        </a:xfrm>
      </p:grpSpPr>
      <p:sp>
        <p:nvSpPr>
          <p:cNvPr id="655" name="Google Shape;655;p9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56" name="Google Shape;656;p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95051276"/>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1"/>
        <p:cNvGrpSpPr/>
        <p:nvPr/>
      </p:nvGrpSpPr>
      <p:grpSpPr>
        <a:xfrm>
          <a:off x="0" y="0"/>
          <a:ext cx="0" cy="0"/>
          <a:chOff x="0" y="0"/>
          <a:chExt cx="0" cy="0"/>
        </a:xfrm>
      </p:grpSpPr>
      <p:sp>
        <p:nvSpPr>
          <p:cNvPr id="662" name="Google Shape;662;p9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63" name="Google Shape;663;p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55935061"/>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7"/>
        <p:cNvGrpSpPr/>
        <p:nvPr/>
      </p:nvGrpSpPr>
      <p:grpSpPr>
        <a:xfrm>
          <a:off x="0" y="0"/>
          <a:ext cx="0" cy="0"/>
          <a:chOff x="0" y="0"/>
          <a:chExt cx="0" cy="0"/>
        </a:xfrm>
      </p:grpSpPr>
      <p:sp>
        <p:nvSpPr>
          <p:cNvPr id="668" name="Google Shape;668;p9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69" name="Google Shape;669;p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25789260"/>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3"/>
        <p:cNvGrpSpPr/>
        <p:nvPr/>
      </p:nvGrpSpPr>
      <p:grpSpPr>
        <a:xfrm>
          <a:off x="0" y="0"/>
          <a:ext cx="0" cy="0"/>
          <a:chOff x="0" y="0"/>
          <a:chExt cx="0" cy="0"/>
        </a:xfrm>
      </p:grpSpPr>
      <p:sp>
        <p:nvSpPr>
          <p:cNvPr id="674" name="Google Shape;674;p9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75" name="Google Shape;675;p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53404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3" Type="http://schemas.openxmlformats.org/officeDocument/2006/relationships/hyperlink" Target="https://www.w3schools.com/tags/tag_embed.asp" TargetMode="External"/><Relationship Id="rId2" Type="http://schemas.openxmlformats.org/officeDocument/2006/relationships/notesSlide" Target="../notesSlides/notesSlide117.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hyperlink" Target="https://www.w3schools.com/tags/tag_object.asp" TargetMode="Externa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0.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22.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24.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25.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arithmatic.txt"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comparison.txt"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logical.txt"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bitwise.txt"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assignment.txt"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ternary.txt"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witch.txt"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www.javatpoint.com/javascript-array-concat-method" TargetMode="External"/><Relationship Id="rId7" Type="http://schemas.openxmlformats.org/officeDocument/2006/relationships/hyperlink" Target="https://www.javatpoint.com/javascript-array-push-method" TargetMode="External"/><Relationship Id="rId2" Type="http://schemas.openxmlformats.org/officeDocument/2006/relationships/notesSlide" Target="../notesSlides/notesSlide72.xml"/><Relationship Id="rId1" Type="http://schemas.openxmlformats.org/officeDocument/2006/relationships/slideLayout" Target="../slideLayouts/slideLayout2.xml"/><Relationship Id="rId6" Type="http://schemas.openxmlformats.org/officeDocument/2006/relationships/hyperlink" Target="https://www.javatpoint.com/javascript-array-pop-method" TargetMode="External"/><Relationship Id="rId5" Type="http://schemas.openxmlformats.org/officeDocument/2006/relationships/hyperlink" Target="https://www.javatpoint.com/javascript-array-lastindexof-method" TargetMode="External"/><Relationship Id="rId4" Type="http://schemas.openxmlformats.org/officeDocument/2006/relationships/hyperlink" Target="https://www.javatpoint.com/javascript-array-indexof-method" TargetMode="Externa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8" Type="http://schemas.openxmlformats.org/officeDocument/2006/relationships/hyperlink" Target="https://www.tutorialspoint.com/javascript/string_tostring.htm" TargetMode="External"/><Relationship Id="rId3" Type="http://schemas.openxmlformats.org/officeDocument/2006/relationships/hyperlink" Target="https://www.tutorialspoint.com/javascript/string_concat.htm" TargetMode="External"/><Relationship Id="rId7" Type="http://schemas.openxmlformats.org/officeDocument/2006/relationships/hyperlink" Target="https://www.tutorialspoint.com/javascript/string_tolowercase.htm" TargetMode="External"/><Relationship Id="rId2" Type="http://schemas.openxmlformats.org/officeDocument/2006/relationships/notesSlide" Target="../notesSlides/notesSlide91.xml"/><Relationship Id="rId1" Type="http://schemas.openxmlformats.org/officeDocument/2006/relationships/slideLayout" Target="../slideLayouts/slideLayout2.xml"/><Relationship Id="rId6" Type="http://schemas.openxmlformats.org/officeDocument/2006/relationships/hyperlink" Target="https://www.tutorialspoint.com/javascript/string_substring.htm" TargetMode="External"/><Relationship Id="rId5" Type="http://schemas.openxmlformats.org/officeDocument/2006/relationships/hyperlink" Target="https://www.tutorialspoint.com/javascript/string_substr.htm" TargetMode="External"/><Relationship Id="rId4" Type="http://schemas.openxmlformats.org/officeDocument/2006/relationships/hyperlink" Target="https://www.tutorialspoint.com/javascript/string_split.htm" TargetMode="External"/><Relationship Id="rId9" Type="http://schemas.openxmlformats.org/officeDocument/2006/relationships/hyperlink" Target="https://www.tutorialspoint.com/javascript/string_touppercase.htm" TargetMode="Externa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6000"/>
              <a:buFont typeface="Calibri"/>
              <a:buNone/>
            </a:pPr>
            <a:r>
              <a:rPr lang="en-US"/>
              <a:t>Unit 3</a:t>
            </a:r>
            <a:endParaRPr/>
          </a:p>
        </p:txBody>
      </p:sp>
      <p:sp>
        <p:nvSpPr>
          <p:cNvPr id="89" name="Google Shape;89;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rgbClr val="FF0000"/>
              </a:buClr>
              <a:buSzPts val="5400"/>
              <a:buNone/>
            </a:pPr>
            <a:r>
              <a:rPr lang="en-US" sz="5400" b="1">
                <a:solidFill>
                  <a:srgbClr val="FF0000"/>
                </a:solidFill>
              </a:rPr>
              <a:t>JAVASCRIPT</a:t>
            </a:r>
            <a:endParaRPr sz="5400" b="1">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b="1"/>
              <a:t>Client-Side JavaScript</a:t>
            </a:r>
            <a:br>
              <a:rPr lang="en-US" b="1"/>
            </a:br>
            <a:endParaRPr b="1"/>
          </a:p>
        </p:txBody>
      </p:sp>
      <p:sp>
        <p:nvSpPr>
          <p:cNvPr id="142" name="Google Shape;142;p22"/>
          <p:cNvSpPr txBox="1">
            <a:spLocks noGrp="1"/>
          </p:cNvSpPr>
          <p:nvPr>
            <p:ph type="body" idx="1"/>
          </p:nvPr>
        </p:nvSpPr>
        <p:spPr>
          <a:xfrm>
            <a:off x="838200" y="1287379"/>
            <a:ext cx="10515600" cy="4901616"/>
          </a:xfrm>
          <a:prstGeom prst="rect">
            <a:avLst/>
          </a:prstGeom>
          <a:noFill/>
          <a:ln>
            <a:noFill/>
          </a:ln>
        </p:spPr>
        <p:txBody>
          <a:bodyPr spcFirstLastPara="1" wrap="square" lIns="91425" tIns="45700" rIns="91425" bIns="45700" anchor="t" anchorCtr="0">
            <a:noAutofit/>
          </a:bodyPr>
          <a:lstStyle/>
          <a:p>
            <a:pPr marL="228600" lvl="0" indent="-228600" algn="just" rtl="0">
              <a:lnSpc>
                <a:spcPct val="90000"/>
              </a:lnSpc>
              <a:spcBef>
                <a:spcPts val="0"/>
              </a:spcBef>
              <a:spcAft>
                <a:spcPts val="0"/>
              </a:spcAft>
              <a:buClr>
                <a:schemeClr val="dk1"/>
              </a:buClr>
              <a:buSzPts val="2800"/>
              <a:buChar char="•"/>
            </a:pPr>
            <a:r>
              <a:rPr lang="en-US"/>
              <a:t>Client-side JavaScript is the most common form of the language. The </a:t>
            </a:r>
            <a:r>
              <a:rPr lang="en-US" b="1"/>
              <a:t>script should be included in or referenced by an HTML document </a:t>
            </a:r>
            <a:r>
              <a:rPr lang="en-US"/>
              <a:t>for the code to be interpreted by the browser.</a:t>
            </a:r>
            <a:endParaRPr/>
          </a:p>
          <a:p>
            <a:pPr marL="228600" lvl="0" indent="-228600" algn="just" rtl="0">
              <a:lnSpc>
                <a:spcPct val="90000"/>
              </a:lnSpc>
              <a:spcBef>
                <a:spcPts val="1000"/>
              </a:spcBef>
              <a:spcAft>
                <a:spcPts val="0"/>
              </a:spcAft>
              <a:buClr>
                <a:schemeClr val="dk1"/>
              </a:buClr>
              <a:buSzPts val="2800"/>
              <a:buChar char="•"/>
            </a:pPr>
            <a:r>
              <a:rPr lang="en-US"/>
              <a:t>It means that a </a:t>
            </a:r>
            <a:r>
              <a:rPr lang="en-US" b="1"/>
              <a:t>web page need not be a static HTML, but can include programs that interact with the user, control the browser, and dynamically create HTML content.</a:t>
            </a:r>
            <a:endParaRPr/>
          </a:p>
          <a:p>
            <a:pPr marL="228600" lvl="0" indent="-228600" algn="just" rtl="0">
              <a:lnSpc>
                <a:spcPct val="90000"/>
              </a:lnSpc>
              <a:spcBef>
                <a:spcPts val="1000"/>
              </a:spcBef>
              <a:spcAft>
                <a:spcPts val="0"/>
              </a:spcAft>
              <a:buClr>
                <a:schemeClr val="dk1"/>
              </a:buClr>
              <a:buSzPts val="2800"/>
              <a:buChar char="•"/>
            </a:pPr>
            <a:r>
              <a:rPr lang="en-US"/>
              <a:t>The JavaScript client-side mechanism provides many advantages over traditional CGI server-side scripts. For example, you might use </a:t>
            </a:r>
            <a:r>
              <a:rPr lang="en-US" b="1"/>
              <a:t>JavaScript to check if the user has entered a valid e-mail address in a form field.</a:t>
            </a:r>
            <a:endParaRPr/>
          </a:p>
          <a:p>
            <a:pPr marL="228600" lvl="0" indent="-50800" algn="just" rtl="0">
              <a:lnSpc>
                <a:spcPct val="90000"/>
              </a:lnSpc>
              <a:spcBef>
                <a:spcPts val="1000"/>
              </a:spcBef>
              <a:spcAft>
                <a:spcPts val="0"/>
              </a:spcAft>
              <a:buClr>
                <a:schemeClr val="dk1"/>
              </a:buClr>
              <a:buSzPts val="2800"/>
              <a:buNone/>
            </a:pPr>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Shape 682"/>
        <p:cNvGrpSpPr/>
        <p:nvPr/>
      </p:nvGrpSpPr>
      <p:grpSpPr>
        <a:xfrm>
          <a:off x="0" y="0"/>
          <a:ext cx="0" cy="0"/>
          <a:chOff x="0" y="0"/>
          <a:chExt cx="0" cy="0"/>
        </a:xfrm>
      </p:grpSpPr>
      <p:sp>
        <p:nvSpPr>
          <p:cNvPr id="683" name="Google Shape;683;p1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Math-LOG2E(base 2 logarithm of E)</a:t>
            </a:r>
            <a:endParaRPr/>
          </a:p>
        </p:txBody>
      </p:sp>
      <p:sp>
        <p:nvSpPr>
          <p:cNvPr id="684" name="Google Shape;684;p1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&lt;script type="text/javascript"&gt;</a:t>
            </a:r>
            <a:endParaRPr/>
          </a:p>
          <a:p>
            <a:pPr marL="228600" lvl="0" indent="-228600" algn="l" rtl="0">
              <a:lnSpc>
                <a:spcPct val="90000"/>
              </a:lnSpc>
              <a:spcBef>
                <a:spcPts val="1000"/>
              </a:spcBef>
              <a:spcAft>
                <a:spcPts val="0"/>
              </a:spcAft>
              <a:buClr>
                <a:schemeClr val="dk1"/>
              </a:buClr>
              <a:buSzPts val="2800"/>
              <a:buChar char="•"/>
            </a:pPr>
            <a:r>
              <a:rPr lang="en-US"/>
              <a:t>var property_value = Math.LOG2E</a:t>
            </a:r>
            <a:endParaRPr/>
          </a:p>
          <a:p>
            <a:pPr marL="228600" lvl="0" indent="-228600" algn="l" rtl="0">
              <a:lnSpc>
                <a:spcPct val="90000"/>
              </a:lnSpc>
              <a:spcBef>
                <a:spcPts val="1000"/>
              </a:spcBef>
              <a:spcAft>
                <a:spcPts val="0"/>
              </a:spcAft>
              <a:buClr>
                <a:schemeClr val="dk1"/>
              </a:buClr>
              <a:buSzPts val="2800"/>
              <a:buChar char="•"/>
            </a:pPr>
            <a:r>
              <a:rPr lang="en-US"/>
              <a:t>document.write("Property Value is : " + property_value);</a:t>
            </a:r>
            <a:endParaRPr/>
          </a:p>
          <a:p>
            <a:pPr marL="228600" lvl="0" indent="-228600" algn="l" rtl="0">
              <a:lnSpc>
                <a:spcPct val="90000"/>
              </a:lnSpc>
              <a:spcBef>
                <a:spcPts val="1000"/>
              </a:spcBef>
              <a:spcAft>
                <a:spcPts val="0"/>
              </a:spcAft>
              <a:buClr>
                <a:schemeClr val="dk1"/>
              </a:buClr>
              <a:buSzPts val="2800"/>
              <a:buChar char="•"/>
            </a:pPr>
            <a:r>
              <a:rPr lang="en-US"/>
              <a:t>&lt;/script&gt;</a:t>
            </a:r>
            <a:endParaRPr/>
          </a:p>
          <a:p>
            <a:pPr marL="228600" lvl="0" indent="-5080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Char char="•"/>
            </a:pPr>
            <a:r>
              <a:rPr lang="en-US"/>
              <a:t>Output</a:t>
            </a:r>
            <a:endParaRPr/>
          </a:p>
          <a:p>
            <a:pPr marL="228600" lvl="0" indent="-228600" algn="l" rtl="0">
              <a:lnSpc>
                <a:spcPct val="90000"/>
              </a:lnSpc>
              <a:spcBef>
                <a:spcPts val="1000"/>
              </a:spcBef>
              <a:spcAft>
                <a:spcPts val="0"/>
              </a:spcAft>
              <a:buClr>
                <a:schemeClr val="dk1"/>
              </a:buClr>
              <a:buSzPts val="2800"/>
              <a:buChar char="•"/>
            </a:pPr>
            <a:r>
              <a:rPr lang="en-US"/>
              <a:t>Property Value is : 1.4426950408889634</a:t>
            </a:r>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Shape 688"/>
        <p:cNvGrpSpPr/>
        <p:nvPr/>
      </p:nvGrpSpPr>
      <p:grpSpPr>
        <a:xfrm>
          <a:off x="0" y="0"/>
          <a:ext cx="0" cy="0"/>
          <a:chOff x="0" y="0"/>
          <a:chExt cx="0" cy="0"/>
        </a:xfrm>
      </p:grpSpPr>
      <p:sp>
        <p:nvSpPr>
          <p:cNvPr id="689" name="Google Shape;689;p1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690" name="Google Shape;690;p1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b="1"/>
              <a:t>Math-SQRT2</a:t>
            </a:r>
            <a:endParaRPr/>
          </a:p>
          <a:p>
            <a:pPr marL="228600" lvl="0" indent="-228600" algn="l" rtl="0">
              <a:lnSpc>
                <a:spcPct val="90000"/>
              </a:lnSpc>
              <a:spcBef>
                <a:spcPts val="1000"/>
              </a:spcBef>
              <a:spcAft>
                <a:spcPts val="0"/>
              </a:spcAft>
              <a:buClr>
                <a:schemeClr val="dk1"/>
              </a:buClr>
              <a:buSzPts val="2800"/>
              <a:buChar char="•"/>
            </a:pPr>
            <a:r>
              <a:rPr lang="en-US"/>
              <a:t>&lt;script type="text/javascript"&gt;</a:t>
            </a:r>
            <a:endParaRPr/>
          </a:p>
          <a:p>
            <a:pPr marL="228600" lvl="0" indent="-228600" algn="l" rtl="0">
              <a:lnSpc>
                <a:spcPct val="90000"/>
              </a:lnSpc>
              <a:spcBef>
                <a:spcPts val="1000"/>
              </a:spcBef>
              <a:spcAft>
                <a:spcPts val="0"/>
              </a:spcAft>
              <a:buClr>
                <a:schemeClr val="dk1"/>
              </a:buClr>
              <a:buSzPts val="2800"/>
              <a:buChar char="•"/>
            </a:pPr>
            <a:r>
              <a:rPr lang="en-US"/>
              <a:t>var property_value = Math.SQRT2</a:t>
            </a:r>
            <a:endParaRPr/>
          </a:p>
          <a:p>
            <a:pPr marL="228600" lvl="0" indent="-228600" algn="l" rtl="0">
              <a:lnSpc>
                <a:spcPct val="90000"/>
              </a:lnSpc>
              <a:spcBef>
                <a:spcPts val="1000"/>
              </a:spcBef>
              <a:spcAft>
                <a:spcPts val="0"/>
              </a:spcAft>
              <a:buClr>
                <a:schemeClr val="dk1"/>
              </a:buClr>
              <a:buSzPts val="2800"/>
              <a:buChar char="•"/>
            </a:pPr>
            <a:r>
              <a:rPr lang="en-US"/>
              <a:t>document.write("Property Value is : " + property_value);</a:t>
            </a:r>
            <a:endParaRPr/>
          </a:p>
          <a:p>
            <a:pPr marL="228600" lvl="0" indent="-228600" algn="l" rtl="0">
              <a:lnSpc>
                <a:spcPct val="90000"/>
              </a:lnSpc>
              <a:spcBef>
                <a:spcPts val="1000"/>
              </a:spcBef>
              <a:spcAft>
                <a:spcPts val="0"/>
              </a:spcAft>
              <a:buClr>
                <a:schemeClr val="dk1"/>
              </a:buClr>
              <a:buSzPts val="2800"/>
              <a:buChar char="•"/>
            </a:pPr>
            <a:r>
              <a:rPr lang="en-US"/>
              <a:t>&lt;/script&gt;</a:t>
            </a:r>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Shape 694"/>
        <p:cNvGrpSpPr/>
        <p:nvPr/>
      </p:nvGrpSpPr>
      <p:grpSpPr>
        <a:xfrm>
          <a:off x="0" y="0"/>
          <a:ext cx="0" cy="0"/>
          <a:chOff x="0" y="0"/>
          <a:chExt cx="0" cy="0"/>
        </a:xfrm>
      </p:grpSpPr>
      <p:sp>
        <p:nvSpPr>
          <p:cNvPr id="695" name="Google Shape;695;p1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696" name="Google Shape;696;p114"/>
          <p:cNvSpPr txBox="1">
            <a:spLocks noGrp="1"/>
          </p:cNvSpPr>
          <p:nvPr>
            <p:ph type="body" idx="1"/>
          </p:nvPr>
        </p:nvSpPr>
        <p:spPr>
          <a:xfrm>
            <a:off x="838200" y="382138"/>
            <a:ext cx="10515600" cy="6264322"/>
          </a:xfrm>
          <a:prstGeom prst="rect">
            <a:avLst/>
          </a:prstGeom>
          <a:noFill/>
          <a:ln>
            <a:noFill/>
          </a:ln>
        </p:spPr>
        <p:txBody>
          <a:bodyPr spcFirstLastPara="1" wrap="square" lIns="91425" tIns="45700" rIns="91425" bIns="45700" anchor="t" anchorCtr="0">
            <a:noAutofit/>
          </a:bodyPr>
          <a:lstStyle/>
          <a:p>
            <a:pPr marL="228600" lvl="0" indent="-228600" algn="l" rtl="0">
              <a:lnSpc>
                <a:spcPct val="70000"/>
              </a:lnSpc>
              <a:spcBef>
                <a:spcPts val="0"/>
              </a:spcBef>
              <a:spcAft>
                <a:spcPts val="0"/>
              </a:spcAft>
              <a:buClr>
                <a:schemeClr val="dk1"/>
              </a:buClr>
              <a:buSzPts val="2380"/>
              <a:buChar char="•"/>
            </a:pPr>
            <a:r>
              <a:rPr lang="en-US" sz="2380"/>
              <a:t>abs ()</a:t>
            </a:r>
            <a:endParaRPr/>
          </a:p>
          <a:p>
            <a:pPr marL="228600" lvl="0" indent="-228600" algn="l" rtl="0">
              <a:lnSpc>
                <a:spcPct val="70000"/>
              </a:lnSpc>
              <a:spcBef>
                <a:spcPts val="1000"/>
              </a:spcBef>
              <a:spcAft>
                <a:spcPts val="0"/>
              </a:spcAft>
              <a:buClr>
                <a:schemeClr val="dk1"/>
              </a:buClr>
              <a:buSzPts val="2380"/>
              <a:buChar char="•"/>
            </a:pPr>
            <a:r>
              <a:rPr lang="en-US" sz="2380"/>
              <a:t>This method returns the absolute value of a number.</a:t>
            </a:r>
            <a:endParaRPr/>
          </a:p>
          <a:p>
            <a:pPr marL="228600" lvl="0" indent="-228600" algn="l" rtl="0">
              <a:lnSpc>
                <a:spcPct val="70000"/>
              </a:lnSpc>
              <a:spcBef>
                <a:spcPts val="1000"/>
              </a:spcBef>
              <a:spcAft>
                <a:spcPts val="0"/>
              </a:spcAft>
              <a:buClr>
                <a:schemeClr val="dk1"/>
              </a:buClr>
              <a:buSzPts val="2380"/>
              <a:buChar char="•"/>
            </a:pPr>
            <a:r>
              <a:rPr lang="en-US" sz="2380"/>
              <a:t>Syntax</a:t>
            </a:r>
            <a:endParaRPr/>
          </a:p>
          <a:p>
            <a:pPr marL="228600" lvl="0" indent="-228600" algn="l" rtl="0">
              <a:lnSpc>
                <a:spcPct val="70000"/>
              </a:lnSpc>
              <a:spcBef>
                <a:spcPts val="1000"/>
              </a:spcBef>
              <a:spcAft>
                <a:spcPts val="0"/>
              </a:spcAft>
              <a:buClr>
                <a:schemeClr val="dk1"/>
              </a:buClr>
              <a:buSzPts val="2380"/>
              <a:buChar char="•"/>
            </a:pPr>
            <a:r>
              <a:rPr lang="en-US" sz="2380"/>
              <a:t>Its syntax is as follows:</a:t>
            </a:r>
            <a:endParaRPr/>
          </a:p>
          <a:p>
            <a:pPr marL="228600" lvl="0" indent="-228600" algn="l" rtl="0">
              <a:lnSpc>
                <a:spcPct val="70000"/>
              </a:lnSpc>
              <a:spcBef>
                <a:spcPts val="1000"/>
              </a:spcBef>
              <a:spcAft>
                <a:spcPts val="0"/>
              </a:spcAft>
              <a:buClr>
                <a:schemeClr val="dk1"/>
              </a:buClr>
              <a:buSzPts val="2380"/>
              <a:buChar char="•"/>
            </a:pPr>
            <a:r>
              <a:rPr lang="en-US" sz="2380"/>
              <a:t>Math.abs( x ) ;</a:t>
            </a:r>
            <a:endParaRPr/>
          </a:p>
          <a:p>
            <a:pPr marL="228600" lvl="0" indent="-77470" algn="l" rtl="0">
              <a:lnSpc>
                <a:spcPct val="70000"/>
              </a:lnSpc>
              <a:spcBef>
                <a:spcPts val="1000"/>
              </a:spcBef>
              <a:spcAft>
                <a:spcPts val="0"/>
              </a:spcAft>
              <a:buClr>
                <a:schemeClr val="dk1"/>
              </a:buClr>
              <a:buSzPts val="2380"/>
              <a:buNone/>
            </a:pPr>
            <a:endParaRPr sz="2380"/>
          </a:p>
          <a:p>
            <a:pPr marL="228600" lvl="0" indent="-228600" algn="l" rtl="0">
              <a:lnSpc>
                <a:spcPct val="70000"/>
              </a:lnSpc>
              <a:spcBef>
                <a:spcPts val="1000"/>
              </a:spcBef>
              <a:spcAft>
                <a:spcPts val="0"/>
              </a:spcAft>
              <a:buClr>
                <a:schemeClr val="dk1"/>
              </a:buClr>
              <a:buSzPts val="2380"/>
              <a:buChar char="•"/>
            </a:pPr>
            <a:r>
              <a:rPr lang="en-US" sz="2380"/>
              <a:t>var value = Math.abs(-1);</a:t>
            </a:r>
            <a:endParaRPr/>
          </a:p>
          <a:p>
            <a:pPr marL="228600" lvl="0" indent="-228600" algn="l" rtl="0">
              <a:lnSpc>
                <a:spcPct val="70000"/>
              </a:lnSpc>
              <a:spcBef>
                <a:spcPts val="1000"/>
              </a:spcBef>
              <a:spcAft>
                <a:spcPts val="0"/>
              </a:spcAft>
              <a:buClr>
                <a:schemeClr val="dk1"/>
              </a:buClr>
              <a:buSzPts val="2380"/>
              <a:buChar char="•"/>
            </a:pPr>
            <a:r>
              <a:rPr lang="en-US" sz="2380"/>
              <a:t>var value = Math.abs(null);</a:t>
            </a:r>
            <a:endParaRPr/>
          </a:p>
          <a:p>
            <a:pPr marL="228600" lvl="0" indent="-228600" algn="l" rtl="0">
              <a:lnSpc>
                <a:spcPct val="70000"/>
              </a:lnSpc>
              <a:spcBef>
                <a:spcPts val="1000"/>
              </a:spcBef>
              <a:spcAft>
                <a:spcPts val="0"/>
              </a:spcAft>
              <a:buClr>
                <a:schemeClr val="dk1"/>
              </a:buClr>
              <a:buSzPts val="2380"/>
              <a:buChar char="•"/>
            </a:pPr>
            <a:r>
              <a:rPr lang="en-US" sz="2380"/>
              <a:t>var value = Math.abs(20);</a:t>
            </a:r>
            <a:endParaRPr/>
          </a:p>
          <a:p>
            <a:pPr marL="228600" lvl="0" indent="-228600" algn="l" rtl="0">
              <a:lnSpc>
                <a:spcPct val="70000"/>
              </a:lnSpc>
              <a:spcBef>
                <a:spcPts val="1000"/>
              </a:spcBef>
              <a:spcAft>
                <a:spcPts val="0"/>
              </a:spcAft>
              <a:buClr>
                <a:schemeClr val="dk1"/>
              </a:buClr>
              <a:buSzPts val="2380"/>
              <a:buChar char="•"/>
            </a:pPr>
            <a:r>
              <a:rPr lang="en-US" sz="2380"/>
              <a:t>var value = Math.abs("string");</a:t>
            </a:r>
            <a:endParaRPr/>
          </a:p>
          <a:p>
            <a:pPr marL="228600" lvl="0" indent="-77470" algn="l" rtl="0">
              <a:lnSpc>
                <a:spcPct val="70000"/>
              </a:lnSpc>
              <a:spcBef>
                <a:spcPts val="1000"/>
              </a:spcBef>
              <a:spcAft>
                <a:spcPts val="0"/>
              </a:spcAft>
              <a:buClr>
                <a:schemeClr val="dk1"/>
              </a:buClr>
              <a:buSzPts val="2380"/>
              <a:buNone/>
            </a:pPr>
            <a:endParaRPr sz="2380"/>
          </a:p>
          <a:p>
            <a:pPr marL="228600" lvl="0" indent="-228600" algn="l" rtl="0">
              <a:lnSpc>
                <a:spcPct val="70000"/>
              </a:lnSpc>
              <a:spcBef>
                <a:spcPts val="1000"/>
              </a:spcBef>
              <a:spcAft>
                <a:spcPts val="0"/>
              </a:spcAft>
              <a:buClr>
                <a:schemeClr val="dk1"/>
              </a:buClr>
              <a:buSzPts val="2380"/>
              <a:buChar char="•"/>
            </a:pPr>
            <a:r>
              <a:rPr lang="en-US" sz="2380"/>
              <a:t>Output</a:t>
            </a:r>
            <a:endParaRPr/>
          </a:p>
          <a:p>
            <a:pPr marL="228600" lvl="0" indent="-228600" algn="l" rtl="0">
              <a:lnSpc>
                <a:spcPct val="70000"/>
              </a:lnSpc>
              <a:spcBef>
                <a:spcPts val="1000"/>
              </a:spcBef>
              <a:spcAft>
                <a:spcPts val="0"/>
              </a:spcAft>
              <a:buClr>
                <a:schemeClr val="dk1"/>
              </a:buClr>
              <a:buSzPts val="2380"/>
              <a:buChar char="•"/>
            </a:pPr>
            <a:r>
              <a:rPr lang="en-US" sz="2380"/>
              <a:t>First Test Value : 1</a:t>
            </a:r>
            <a:endParaRPr/>
          </a:p>
          <a:p>
            <a:pPr marL="228600" lvl="0" indent="-228600" algn="l" rtl="0">
              <a:lnSpc>
                <a:spcPct val="70000"/>
              </a:lnSpc>
              <a:spcBef>
                <a:spcPts val="1000"/>
              </a:spcBef>
              <a:spcAft>
                <a:spcPts val="0"/>
              </a:spcAft>
              <a:buClr>
                <a:schemeClr val="dk1"/>
              </a:buClr>
              <a:buSzPts val="2380"/>
              <a:buChar char="•"/>
            </a:pPr>
            <a:r>
              <a:rPr lang="en-US" sz="2380"/>
              <a:t>Second Test Value : 0</a:t>
            </a:r>
            <a:endParaRPr/>
          </a:p>
          <a:p>
            <a:pPr marL="228600" lvl="0" indent="-228600" algn="l" rtl="0">
              <a:lnSpc>
                <a:spcPct val="70000"/>
              </a:lnSpc>
              <a:spcBef>
                <a:spcPts val="1000"/>
              </a:spcBef>
              <a:spcAft>
                <a:spcPts val="0"/>
              </a:spcAft>
              <a:buClr>
                <a:schemeClr val="dk1"/>
              </a:buClr>
              <a:buSzPts val="2380"/>
              <a:buChar char="•"/>
            </a:pPr>
            <a:r>
              <a:rPr lang="en-US" sz="2380"/>
              <a:t>Third Test Value : 20</a:t>
            </a:r>
            <a:endParaRPr/>
          </a:p>
          <a:p>
            <a:pPr marL="228600" lvl="0" indent="-228600" algn="l" rtl="0">
              <a:lnSpc>
                <a:spcPct val="70000"/>
              </a:lnSpc>
              <a:spcBef>
                <a:spcPts val="1000"/>
              </a:spcBef>
              <a:spcAft>
                <a:spcPts val="0"/>
              </a:spcAft>
              <a:buClr>
                <a:schemeClr val="dk1"/>
              </a:buClr>
              <a:buSzPts val="2380"/>
              <a:buChar char="•"/>
            </a:pPr>
            <a:r>
              <a:rPr lang="en-US" sz="2380"/>
              <a:t>Fourth Test Value : NaN</a:t>
            </a:r>
            <a:endParaRPr sz="238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Shape 700"/>
        <p:cNvGrpSpPr/>
        <p:nvPr/>
      </p:nvGrpSpPr>
      <p:grpSpPr>
        <a:xfrm>
          <a:off x="0" y="0"/>
          <a:ext cx="0" cy="0"/>
          <a:chOff x="0" y="0"/>
          <a:chExt cx="0" cy="0"/>
        </a:xfrm>
      </p:grpSpPr>
      <p:sp>
        <p:nvSpPr>
          <p:cNvPr id="701" name="Google Shape;701;p1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702" name="Google Shape;702;p1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70000"/>
              </a:lnSpc>
              <a:spcBef>
                <a:spcPts val="0"/>
              </a:spcBef>
              <a:spcAft>
                <a:spcPts val="0"/>
              </a:spcAft>
              <a:buClr>
                <a:schemeClr val="dk1"/>
              </a:buClr>
              <a:buSzPts val="2380"/>
              <a:buChar char="•"/>
            </a:pPr>
            <a:r>
              <a:rPr lang="en-US" sz="2380"/>
              <a:t>ceil ( )</a:t>
            </a:r>
            <a:endParaRPr/>
          </a:p>
          <a:p>
            <a:pPr marL="228600" lvl="0" indent="-228600" algn="l" rtl="0">
              <a:lnSpc>
                <a:spcPct val="70000"/>
              </a:lnSpc>
              <a:spcBef>
                <a:spcPts val="1000"/>
              </a:spcBef>
              <a:spcAft>
                <a:spcPts val="0"/>
              </a:spcAft>
              <a:buClr>
                <a:schemeClr val="dk1"/>
              </a:buClr>
              <a:buSzPts val="2380"/>
              <a:buChar char="•"/>
            </a:pPr>
            <a:r>
              <a:rPr lang="en-US" sz="2380"/>
              <a:t>This method returns the smallest integer greater than or equal to a number.</a:t>
            </a:r>
            <a:endParaRPr/>
          </a:p>
          <a:p>
            <a:pPr marL="228600" lvl="0" indent="-77470" algn="l" rtl="0">
              <a:lnSpc>
                <a:spcPct val="70000"/>
              </a:lnSpc>
              <a:spcBef>
                <a:spcPts val="1000"/>
              </a:spcBef>
              <a:spcAft>
                <a:spcPts val="0"/>
              </a:spcAft>
              <a:buClr>
                <a:schemeClr val="dk1"/>
              </a:buClr>
              <a:buSzPts val="2380"/>
              <a:buNone/>
            </a:pPr>
            <a:endParaRPr sz="2380"/>
          </a:p>
          <a:p>
            <a:pPr marL="228600" lvl="0" indent="-228600" algn="l" rtl="0">
              <a:lnSpc>
                <a:spcPct val="70000"/>
              </a:lnSpc>
              <a:spcBef>
                <a:spcPts val="1000"/>
              </a:spcBef>
              <a:spcAft>
                <a:spcPts val="0"/>
              </a:spcAft>
              <a:buClr>
                <a:schemeClr val="dk1"/>
              </a:buClr>
              <a:buSzPts val="2380"/>
              <a:buChar char="•"/>
            </a:pPr>
            <a:r>
              <a:rPr lang="en-US" sz="2380"/>
              <a:t>var value = Math.ceil(45.95);</a:t>
            </a:r>
            <a:endParaRPr/>
          </a:p>
          <a:p>
            <a:pPr marL="228600" lvl="0" indent="-228600" algn="l" rtl="0">
              <a:lnSpc>
                <a:spcPct val="70000"/>
              </a:lnSpc>
              <a:spcBef>
                <a:spcPts val="1000"/>
              </a:spcBef>
              <a:spcAft>
                <a:spcPts val="0"/>
              </a:spcAft>
              <a:buClr>
                <a:schemeClr val="dk1"/>
              </a:buClr>
              <a:buSzPts val="2380"/>
              <a:buChar char="•"/>
            </a:pPr>
            <a:r>
              <a:rPr lang="en-US" sz="2380"/>
              <a:t>var value = Math.ceil(45.20);</a:t>
            </a:r>
            <a:endParaRPr/>
          </a:p>
          <a:p>
            <a:pPr marL="228600" lvl="0" indent="-228600" algn="l" rtl="0">
              <a:lnSpc>
                <a:spcPct val="70000"/>
              </a:lnSpc>
              <a:spcBef>
                <a:spcPts val="1000"/>
              </a:spcBef>
              <a:spcAft>
                <a:spcPts val="0"/>
              </a:spcAft>
              <a:buClr>
                <a:schemeClr val="dk1"/>
              </a:buClr>
              <a:buSzPts val="2380"/>
              <a:buChar char="•"/>
            </a:pPr>
            <a:r>
              <a:rPr lang="en-US" sz="2380"/>
              <a:t>var value = Math.ceil(-45.95);</a:t>
            </a:r>
            <a:endParaRPr/>
          </a:p>
          <a:p>
            <a:pPr marL="228600" lvl="0" indent="-77470" algn="l" rtl="0">
              <a:lnSpc>
                <a:spcPct val="70000"/>
              </a:lnSpc>
              <a:spcBef>
                <a:spcPts val="1000"/>
              </a:spcBef>
              <a:spcAft>
                <a:spcPts val="0"/>
              </a:spcAft>
              <a:buClr>
                <a:schemeClr val="dk1"/>
              </a:buClr>
              <a:buSzPts val="2380"/>
              <a:buNone/>
            </a:pPr>
            <a:endParaRPr sz="2380"/>
          </a:p>
          <a:p>
            <a:pPr marL="228600" lvl="0" indent="-228600" algn="l" rtl="0">
              <a:lnSpc>
                <a:spcPct val="70000"/>
              </a:lnSpc>
              <a:spcBef>
                <a:spcPts val="1000"/>
              </a:spcBef>
              <a:spcAft>
                <a:spcPts val="0"/>
              </a:spcAft>
              <a:buClr>
                <a:schemeClr val="dk1"/>
              </a:buClr>
              <a:buSzPts val="2380"/>
              <a:buChar char="•"/>
            </a:pPr>
            <a:r>
              <a:rPr lang="en-US" sz="2380"/>
              <a:t>Output</a:t>
            </a:r>
            <a:endParaRPr/>
          </a:p>
          <a:p>
            <a:pPr marL="228600" lvl="0" indent="-228600" algn="l" rtl="0">
              <a:lnSpc>
                <a:spcPct val="70000"/>
              </a:lnSpc>
              <a:spcBef>
                <a:spcPts val="1000"/>
              </a:spcBef>
              <a:spcAft>
                <a:spcPts val="0"/>
              </a:spcAft>
              <a:buClr>
                <a:schemeClr val="dk1"/>
              </a:buClr>
              <a:buSzPts val="2380"/>
              <a:buChar char="•"/>
            </a:pPr>
            <a:r>
              <a:rPr lang="en-US" sz="2380"/>
              <a:t>First Test Value : 46</a:t>
            </a:r>
            <a:endParaRPr/>
          </a:p>
          <a:p>
            <a:pPr marL="228600" lvl="0" indent="-228600" algn="l" rtl="0">
              <a:lnSpc>
                <a:spcPct val="70000"/>
              </a:lnSpc>
              <a:spcBef>
                <a:spcPts val="1000"/>
              </a:spcBef>
              <a:spcAft>
                <a:spcPts val="0"/>
              </a:spcAft>
              <a:buClr>
                <a:schemeClr val="dk1"/>
              </a:buClr>
              <a:buSzPts val="2380"/>
              <a:buChar char="•"/>
            </a:pPr>
            <a:r>
              <a:rPr lang="en-US" sz="2380"/>
              <a:t>Second Test Value : 46</a:t>
            </a:r>
            <a:endParaRPr/>
          </a:p>
          <a:p>
            <a:pPr marL="228600" lvl="0" indent="-228600" algn="l" rtl="0">
              <a:lnSpc>
                <a:spcPct val="70000"/>
              </a:lnSpc>
              <a:spcBef>
                <a:spcPts val="1000"/>
              </a:spcBef>
              <a:spcAft>
                <a:spcPts val="0"/>
              </a:spcAft>
              <a:buClr>
                <a:schemeClr val="dk1"/>
              </a:buClr>
              <a:buSzPts val="2380"/>
              <a:buChar char="•"/>
            </a:pPr>
            <a:r>
              <a:rPr lang="en-US" sz="2380"/>
              <a:t>Third Test Value : -45</a:t>
            </a:r>
            <a:endParaRPr sz="238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Shape 706"/>
        <p:cNvGrpSpPr/>
        <p:nvPr/>
      </p:nvGrpSpPr>
      <p:grpSpPr>
        <a:xfrm>
          <a:off x="0" y="0"/>
          <a:ext cx="0" cy="0"/>
          <a:chOff x="0" y="0"/>
          <a:chExt cx="0" cy="0"/>
        </a:xfrm>
      </p:grpSpPr>
      <p:sp>
        <p:nvSpPr>
          <p:cNvPr id="707" name="Google Shape;707;p1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708" name="Google Shape;708;p1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80000"/>
              </a:lnSpc>
              <a:spcBef>
                <a:spcPts val="0"/>
              </a:spcBef>
              <a:spcAft>
                <a:spcPts val="0"/>
              </a:spcAft>
              <a:buClr>
                <a:schemeClr val="dk1"/>
              </a:buClr>
              <a:buSzPts val="2800"/>
              <a:buChar char="•"/>
            </a:pPr>
            <a:r>
              <a:rPr lang="en-US"/>
              <a:t>floor ( )</a:t>
            </a:r>
            <a:endParaRPr/>
          </a:p>
          <a:p>
            <a:pPr marL="228600" lvl="0" indent="-228600" algn="l" rtl="0">
              <a:lnSpc>
                <a:spcPct val="80000"/>
              </a:lnSpc>
              <a:spcBef>
                <a:spcPts val="1000"/>
              </a:spcBef>
              <a:spcAft>
                <a:spcPts val="0"/>
              </a:spcAft>
              <a:buClr>
                <a:schemeClr val="dk1"/>
              </a:buClr>
              <a:buSzPts val="2800"/>
              <a:buChar char="•"/>
            </a:pPr>
            <a:r>
              <a:rPr lang="en-US"/>
              <a:t>var value = Math.floor(10.3);</a:t>
            </a:r>
            <a:endParaRPr/>
          </a:p>
          <a:p>
            <a:pPr marL="228600" lvl="0" indent="-228600" algn="l" rtl="0">
              <a:lnSpc>
                <a:spcPct val="80000"/>
              </a:lnSpc>
              <a:spcBef>
                <a:spcPts val="1000"/>
              </a:spcBef>
              <a:spcAft>
                <a:spcPts val="0"/>
              </a:spcAft>
              <a:buClr>
                <a:schemeClr val="dk1"/>
              </a:buClr>
              <a:buSzPts val="2800"/>
              <a:buChar char="•"/>
            </a:pPr>
            <a:r>
              <a:rPr lang="en-US"/>
              <a:t>var value = Math.floor(30.9);</a:t>
            </a:r>
            <a:endParaRPr/>
          </a:p>
          <a:p>
            <a:pPr marL="228600" lvl="0" indent="-228600" algn="l" rtl="0">
              <a:lnSpc>
                <a:spcPct val="80000"/>
              </a:lnSpc>
              <a:spcBef>
                <a:spcPts val="1000"/>
              </a:spcBef>
              <a:spcAft>
                <a:spcPts val="0"/>
              </a:spcAft>
              <a:buClr>
                <a:schemeClr val="dk1"/>
              </a:buClr>
              <a:buSzPts val="2800"/>
              <a:buChar char="•"/>
            </a:pPr>
            <a:r>
              <a:rPr lang="en-US"/>
              <a:t>var value = Math.floor(-2.9);</a:t>
            </a:r>
            <a:endParaRPr/>
          </a:p>
          <a:p>
            <a:pPr marL="228600" lvl="0" indent="-50800" algn="l" rtl="0">
              <a:lnSpc>
                <a:spcPct val="80000"/>
              </a:lnSpc>
              <a:spcBef>
                <a:spcPts val="1000"/>
              </a:spcBef>
              <a:spcAft>
                <a:spcPts val="0"/>
              </a:spcAft>
              <a:buClr>
                <a:schemeClr val="dk1"/>
              </a:buClr>
              <a:buSzPts val="2800"/>
              <a:buNone/>
            </a:pPr>
            <a:endParaRPr/>
          </a:p>
          <a:p>
            <a:pPr marL="228600" lvl="0" indent="-228600" algn="l" rtl="0">
              <a:lnSpc>
                <a:spcPct val="80000"/>
              </a:lnSpc>
              <a:spcBef>
                <a:spcPts val="1000"/>
              </a:spcBef>
              <a:spcAft>
                <a:spcPts val="0"/>
              </a:spcAft>
              <a:buClr>
                <a:schemeClr val="dk1"/>
              </a:buClr>
              <a:buSzPts val="2800"/>
              <a:buChar char="•"/>
            </a:pPr>
            <a:r>
              <a:rPr lang="en-US"/>
              <a:t>Output</a:t>
            </a:r>
            <a:endParaRPr/>
          </a:p>
          <a:p>
            <a:pPr marL="228600" lvl="0" indent="-228600" algn="l" rtl="0">
              <a:lnSpc>
                <a:spcPct val="80000"/>
              </a:lnSpc>
              <a:spcBef>
                <a:spcPts val="1000"/>
              </a:spcBef>
              <a:spcAft>
                <a:spcPts val="0"/>
              </a:spcAft>
              <a:buClr>
                <a:schemeClr val="dk1"/>
              </a:buClr>
              <a:buSzPts val="2800"/>
              <a:buChar char="•"/>
            </a:pPr>
            <a:r>
              <a:rPr lang="en-US"/>
              <a:t>First Test Value : 10</a:t>
            </a:r>
            <a:endParaRPr/>
          </a:p>
          <a:p>
            <a:pPr marL="228600" lvl="0" indent="-228600" algn="l" rtl="0">
              <a:lnSpc>
                <a:spcPct val="80000"/>
              </a:lnSpc>
              <a:spcBef>
                <a:spcPts val="1000"/>
              </a:spcBef>
              <a:spcAft>
                <a:spcPts val="0"/>
              </a:spcAft>
              <a:buClr>
                <a:schemeClr val="dk1"/>
              </a:buClr>
              <a:buSzPts val="2800"/>
              <a:buChar char="•"/>
            </a:pPr>
            <a:r>
              <a:rPr lang="en-US"/>
              <a:t>Second Test Value : 30</a:t>
            </a:r>
            <a:endParaRPr/>
          </a:p>
          <a:p>
            <a:pPr marL="228600" lvl="0" indent="-228600" algn="l" rtl="0">
              <a:lnSpc>
                <a:spcPct val="80000"/>
              </a:lnSpc>
              <a:spcBef>
                <a:spcPts val="1000"/>
              </a:spcBef>
              <a:spcAft>
                <a:spcPts val="0"/>
              </a:spcAft>
              <a:buClr>
                <a:schemeClr val="dk1"/>
              </a:buClr>
              <a:buSzPts val="2800"/>
              <a:buChar char="•"/>
            </a:pPr>
            <a:r>
              <a:rPr lang="en-US"/>
              <a:t>Third Test Value : -3</a:t>
            </a:r>
            <a:endParaRP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Shape 712"/>
        <p:cNvGrpSpPr/>
        <p:nvPr/>
      </p:nvGrpSpPr>
      <p:grpSpPr>
        <a:xfrm>
          <a:off x="0" y="0"/>
          <a:ext cx="0" cy="0"/>
          <a:chOff x="0" y="0"/>
          <a:chExt cx="0" cy="0"/>
        </a:xfrm>
      </p:grpSpPr>
      <p:sp>
        <p:nvSpPr>
          <p:cNvPr id="714" name="Google Shape;714;p117"/>
          <p:cNvSpPr txBox="1">
            <a:spLocks noGrp="1"/>
          </p:cNvSpPr>
          <p:nvPr>
            <p:ph type="body" idx="1"/>
          </p:nvPr>
        </p:nvSpPr>
        <p:spPr>
          <a:xfrm>
            <a:off x="838200" y="259308"/>
            <a:ext cx="10515600" cy="6598692"/>
          </a:xfrm>
          <a:prstGeom prst="rect">
            <a:avLst/>
          </a:prstGeom>
          <a:noFill/>
          <a:ln>
            <a:noFill/>
          </a:ln>
        </p:spPr>
        <p:txBody>
          <a:bodyPr spcFirstLastPara="1" wrap="square" lIns="91425" tIns="45700" rIns="91425" bIns="45700" anchor="t" anchorCtr="0">
            <a:noAutofit/>
          </a:bodyPr>
          <a:lstStyle/>
          <a:p>
            <a:pPr marL="228600" lvl="0" indent="-228600" algn="l" rtl="0">
              <a:lnSpc>
                <a:spcPct val="70000"/>
              </a:lnSpc>
              <a:spcBef>
                <a:spcPts val="0"/>
              </a:spcBef>
              <a:spcAft>
                <a:spcPts val="0"/>
              </a:spcAft>
              <a:buClr>
                <a:schemeClr val="dk1"/>
              </a:buClr>
              <a:buSzPts val="2380"/>
              <a:buChar char="•"/>
            </a:pPr>
            <a:r>
              <a:rPr lang="en-US" sz="2380" dirty="0"/>
              <a:t>max ( )</a:t>
            </a:r>
            <a:endParaRPr dirty="0"/>
          </a:p>
          <a:p>
            <a:pPr marL="228600" lvl="0" indent="-228600" algn="l" rtl="0">
              <a:lnSpc>
                <a:spcPct val="70000"/>
              </a:lnSpc>
              <a:spcBef>
                <a:spcPts val="1000"/>
              </a:spcBef>
              <a:spcAft>
                <a:spcPts val="0"/>
              </a:spcAft>
              <a:buClr>
                <a:schemeClr val="dk1"/>
              </a:buClr>
              <a:buSzPts val="2380"/>
              <a:buChar char="•"/>
            </a:pPr>
            <a:r>
              <a:rPr lang="en-US" sz="2380" dirty="0" err="1"/>
              <a:t>var</a:t>
            </a:r>
            <a:r>
              <a:rPr lang="en-US" sz="2380" dirty="0"/>
              <a:t> value = </a:t>
            </a:r>
            <a:r>
              <a:rPr lang="en-US" sz="2380" dirty="0" err="1"/>
              <a:t>Math.max</a:t>
            </a:r>
            <a:r>
              <a:rPr lang="en-US" sz="2380" dirty="0"/>
              <a:t>(10, 20, -1, 100);</a:t>
            </a:r>
            <a:endParaRPr dirty="0"/>
          </a:p>
          <a:p>
            <a:pPr marL="228600" lvl="0" indent="-228600" algn="l" rtl="0">
              <a:lnSpc>
                <a:spcPct val="70000"/>
              </a:lnSpc>
              <a:spcBef>
                <a:spcPts val="1000"/>
              </a:spcBef>
              <a:spcAft>
                <a:spcPts val="0"/>
              </a:spcAft>
              <a:buClr>
                <a:schemeClr val="dk1"/>
              </a:buClr>
              <a:buSzPts val="2380"/>
              <a:buChar char="•"/>
            </a:pPr>
            <a:r>
              <a:rPr lang="en-US" sz="2380" b="1" dirty="0"/>
              <a:t>Output: First Test Value : 100</a:t>
            </a:r>
            <a:endParaRPr b="1" dirty="0"/>
          </a:p>
          <a:p>
            <a:pPr marL="228600" lvl="0" indent="-228600" algn="l" rtl="0">
              <a:lnSpc>
                <a:spcPct val="70000"/>
              </a:lnSpc>
              <a:spcBef>
                <a:spcPts val="1000"/>
              </a:spcBef>
              <a:spcAft>
                <a:spcPts val="0"/>
              </a:spcAft>
              <a:buClr>
                <a:schemeClr val="dk1"/>
              </a:buClr>
              <a:buSzPts val="2380"/>
              <a:buChar char="•"/>
            </a:pPr>
            <a:r>
              <a:rPr lang="en-US" sz="2380" dirty="0"/>
              <a:t>min ( )</a:t>
            </a:r>
            <a:endParaRPr dirty="0"/>
          </a:p>
          <a:p>
            <a:pPr marL="228600" lvl="0" indent="-228600" algn="l" rtl="0">
              <a:lnSpc>
                <a:spcPct val="70000"/>
              </a:lnSpc>
              <a:spcBef>
                <a:spcPts val="1000"/>
              </a:spcBef>
              <a:spcAft>
                <a:spcPts val="0"/>
              </a:spcAft>
              <a:buClr>
                <a:schemeClr val="dk1"/>
              </a:buClr>
              <a:buSzPts val="2380"/>
              <a:buChar char="•"/>
            </a:pPr>
            <a:r>
              <a:rPr lang="en-US" sz="2380" dirty="0" err="1"/>
              <a:t>var</a:t>
            </a:r>
            <a:r>
              <a:rPr lang="en-US" sz="2380" dirty="0"/>
              <a:t> value = </a:t>
            </a:r>
            <a:r>
              <a:rPr lang="en-US" sz="2380" dirty="0" err="1"/>
              <a:t>Math.min</a:t>
            </a:r>
            <a:r>
              <a:rPr lang="en-US" sz="2380" dirty="0"/>
              <a:t>(10, 20, -1, 100);</a:t>
            </a:r>
            <a:endParaRPr dirty="0"/>
          </a:p>
          <a:p>
            <a:pPr marL="228600" lvl="0" indent="-228600" algn="l" rtl="0">
              <a:lnSpc>
                <a:spcPct val="70000"/>
              </a:lnSpc>
              <a:spcBef>
                <a:spcPts val="1000"/>
              </a:spcBef>
              <a:spcAft>
                <a:spcPts val="0"/>
              </a:spcAft>
              <a:buClr>
                <a:schemeClr val="dk1"/>
              </a:buClr>
              <a:buSzPts val="2380"/>
              <a:buChar char="•"/>
            </a:pPr>
            <a:r>
              <a:rPr lang="en-US" sz="2380" b="1" dirty="0"/>
              <a:t>Output: First Test Value : -1</a:t>
            </a:r>
            <a:endParaRPr b="1" dirty="0"/>
          </a:p>
          <a:p>
            <a:pPr marL="228600" lvl="0" indent="-228600" algn="l" rtl="0">
              <a:lnSpc>
                <a:spcPct val="70000"/>
              </a:lnSpc>
              <a:spcBef>
                <a:spcPts val="1000"/>
              </a:spcBef>
              <a:spcAft>
                <a:spcPts val="0"/>
              </a:spcAft>
              <a:buClr>
                <a:schemeClr val="dk1"/>
              </a:buClr>
              <a:buSzPts val="2380"/>
              <a:buChar char="•"/>
            </a:pPr>
            <a:r>
              <a:rPr lang="en-US" sz="2380" dirty="0"/>
              <a:t>pow ( ): </a:t>
            </a:r>
            <a:r>
              <a:rPr lang="en-US" sz="2380" dirty="0" err="1"/>
              <a:t>base^exponent</a:t>
            </a:r>
            <a:endParaRPr sz="2380" dirty="0"/>
          </a:p>
          <a:p>
            <a:pPr marL="228600" lvl="0" indent="-228600" algn="l" rtl="0">
              <a:lnSpc>
                <a:spcPct val="70000"/>
              </a:lnSpc>
              <a:spcBef>
                <a:spcPts val="1000"/>
              </a:spcBef>
              <a:spcAft>
                <a:spcPts val="0"/>
              </a:spcAft>
              <a:buClr>
                <a:schemeClr val="dk1"/>
              </a:buClr>
              <a:buSzPts val="2380"/>
              <a:buChar char="•"/>
            </a:pPr>
            <a:r>
              <a:rPr lang="en-US" sz="2380" dirty="0" err="1"/>
              <a:t>var</a:t>
            </a:r>
            <a:r>
              <a:rPr lang="en-US" sz="2380" dirty="0"/>
              <a:t> value = </a:t>
            </a:r>
            <a:r>
              <a:rPr lang="en-US" sz="2380" dirty="0" err="1"/>
              <a:t>Math.pow</a:t>
            </a:r>
            <a:r>
              <a:rPr lang="en-US" sz="2380" dirty="0"/>
              <a:t>(7, 2);</a:t>
            </a:r>
            <a:endParaRPr dirty="0"/>
          </a:p>
          <a:p>
            <a:pPr marL="228600" lvl="0" indent="-228600" algn="l" rtl="0">
              <a:lnSpc>
                <a:spcPct val="70000"/>
              </a:lnSpc>
              <a:spcBef>
                <a:spcPts val="1000"/>
              </a:spcBef>
              <a:spcAft>
                <a:spcPts val="0"/>
              </a:spcAft>
              <a:buClr>
                <a:schemeClr val="dk1"/>
              </a:buClr>
              <a:buSzPts val="2380"/>
              <a:buChar char="•"/>
            </a:pPr>
            <a:r>
              <a:rPr lang="en-US" sz="2380" b="1" dirty="0"/>
              <a:t>Output: First Test Value : 49</a:t>
            </a:r>
            <a:endParaRPr b="1" dirty="0"/>
          </a:p>
          <a:p>
            <a:pPr marL="228600" lvl="0" indent="-228600" algn="l" rtl="0">
              <a:lnSpc>
                <a:spcPct val="70000"/>
              </a:lnSpc>
              <a:spcBef>
                <a:spcPts val="1000"/>
              </a:spcBef>
              <a:spcAft>
                <a:spcPts val="0"/>
              </a:spcAft>
              <a:buClr>
                <a:schemeClr val="dk1"/>
              </a:buClr>
              <a:buSzPts val="2380"/>
              <a:buChar char="•"/>
            </a:pPr>
            <a:r>
              <a:rPr lang="en-US" sz="2380" dirty="0"/>
              <a:t>round ( )</a:t>
            </a:r>
            <a:endParaRPr dirty="0"/>
          </a:p>
          <a:p>
            <a:pPr marL="228600" lvl="0" indent="-228600" algn="l" rtl="0">
              <a:lnSpc>
                <a:spcPct val="70000"/>
              </a:lnSpc>
              <a:spcBef>
                <a:spcPts val="1000"/>
              </a:spcBef>
              <a:spcAft>
                <a:spcPts val="0"/>
              </a:spcAft>
              <a:buClr>
                <a:schemeClr val="dk1"/>
              </a:buClr>
              <a:buSzPts val="2380"/>
              <a:buChar char="•"/>
            </a:pPr>
            <a:r>
              <a:rPr lang="en-US" sz="2380" dirty="0" err="1"/>
              <a:t>var</a:t>
            </a:r>
            <a:r>
              <a:rPr lang="en-US" sz="2380" dirty="0"/>
              <a:t> value = </a:t>
            </a:r>
            <a:r>
              <a:rPr lang="en-US" sz="2380" dirty="0" err="1"/>
              <a:t>Math.round</a:t>
            </a:r>
            <a:r>
              <a:rPr lang="en-US" sz="2380" dirty="0"/>
              <a:t>( 0.5 );</a:t>
            </a:r>
            <a:endParaRPr dirty="0"/>
          </a:p>
          <a:p>
            <a:pPr marL="228600" lvl="0" indent="-228600" algn="l" rtl="0">
              <a:lnSpc>
                <a:spcPct val="70000"/>
              </a:lnSpc>
              <a:spcBef>
                <a:spcPts val="1000"/>
              </a:spcBef>
              <a:spcAft>
                <a:spcPts val="0"/>
              </a:spcAft>
              <a:buClr>
                <a:schemeClr val="dk1"/>
              </a:buClr>
              <a:buSzPts val="2380"/>
              <a:buChar char="•"/>
            </a:pPr>
            <a:r>
              <a:rPr lang="en-US" sz="2380" b="1" dirty="0"/>
              <a:t>Output: First Test Value : 1</a:t>
            </a:r>
            <a:endParaRPr b="1" dirty="0"/>
          </a:p>
          <a:p>
            <a:pPr marL="228600" lvl="0" indent="-228600" algn="l" rtl="0">
              <a:lnSpc>
                <a:spcPct val="70000"/>
              </a:lnSpc>
              <a:spcBef>
                <a:spcPts val="1000"/>
              </a:spcBef>
              <a:spcAft>
                <a:spcPts val="0"/>
              </a:spcAft>
              <a:buClr>
                <a:schemeClr val="dk1"/>
              </a:buClr>
              <a:buSzPts val="2380"/>
              <a:buChar char="•"/>
            </a:pPr>
            <a:r>
              <a:rPr lang="en-US" sz="2380" dirty="0" err="1"/>
              <a:t>sqrt</a:t>
            </a:r>
            <a:r>
              <a:rPr lang="en-US" sz="2380" dirty="0"/>
              <a:t> ( )</a:t>
            </a:r>
            <a:endParaRPr dirty="0"/>
          </a:p>
          <a:p>
            <a:pPr marL="228600" lvl="0" indent="-228600" algn="l" rtl="0">
              <a:lnSpc>
                <a:spcPct val="70000"/>
              </a:lnSpc>
              <a:spcBef>
                <a:spcPts val="1000"/>
              </a:spcBef>
              <a:spcAft>
                <a:spcPts val="0"/>
              </a:spcAft>
              <a:buClr>
                <a:schemeClr val="dk1"/>
              </a:buClr>
              <a:buSzPts val="2380"/>
              <a:buChar char="•"/>
            </a:pPr>
            <a:r>
              <a:rPr lang="en-US" sz="2380" dirty="0" err="1"/>
              <a:t>var</a:t>
            </a:r>
            <a:r>
              <a:rPr lang="en-US" sz="2380" dirty="0"/>
              <a:t> value = </a:t>
            </a:r>
            <a:r>
              <a:rPr lang="en-US" sz="2380" dirty="0" err="1"/>
              <a:t>Math.sqrt</a:t>
            </a:r>
            <a:r>
              <a:rPr lang="en-US" sz="2380" dirty="0"/>
              <a:t>( 0.5 );</a:t>
            </a:r>
            <a:endParaRPr dirty="0"/>
          </a:p>
          <a:p>
            <a:pPr marL="228600" lvl="0" indent="-228600" algn="l" rtl="0">
              <a:lnSpc>
                <a:spcPct val="70000"/>
              </a:lnSpc>
              <a:spcBef>
                <a:spcPts val="1000"/>
              </a:spcBef>
              <a:spcAft>
                <a:spcPts val="0"/>
              </a:spcAft>
              <a:buClr>
                <a:schemeClr val="dk1"/>
              </a:buClr>
              <a:buSzPts val="2380"/>
              <a:buChar char="•"/>
            </a:pPr>
            <a:r>
              <a:rPr lang="en-US" sz="2380" b="1" dirty="0" smtClean="0"/>
              <a:t>Output: First </a:t>
            </a:r>
            <a:r>
              <a:rPr lang="en-US" sz="2380" b="1" dirty="0"/>
              <a:t>Test Value : 0.7071067811865476</a:t>
            </a:r>
            <a:endParaRPr sz="2380" b="1"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Shape 718"/>
        <p:cNvGrpSpPr/>
        <p:nvPr/>
      </p:nvGrpSpPr>
      <p:grpSpPr>
        <a:xfrm>
          <a:off x="0" y="0"/>
          <a:ext cx="0" cy="0"/>
          <a:chOff x="0" y="0"/>
          <a:chExt cx="0" cy="0"/>
        </a:xfrm>
      </p:grpSpPr>
      <p:sp>
        <p:nvSpPr>
          <p:cNvPr id="719" name="Google Shape;719;p1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JavaScript RegExp</a:t>
            </a:r>
            <a:br>
              <a:rPr lang="en-US"/>
            </a:br>
            <a:endParaRPr/>
          </a:p>
        </p:txBody>
      </p:sp>
      <p:sp>
        <p:nvSpPr>
          <p:cNvPr id="720" name="Google Shape;720;p11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just" rtl="0">
              <a:lnSpc>
                <a:spcPct val="90000"/>
              </a:lnSpc>
              <a:spcBef>
                <a:spcPts val="0"/>
              </a:spcBef>
              <a:spcAft>
                <a:spcPts val="0"/>
              </a:spcAft>
              <a:buClr>
                <a:schemeClr val="dk1"/>
              </a:buClr>
              <a:buSzPts val="2800"/>
              <a:buChar char="•"/>
            </a:pPr>
            <a:r>
              <a:rPr lang="en-US"/>
              <a:t>A regular expression is an object that </a:t>
            </a:r>
            <a:r>
              <a:rPr lang="en-US" b="1"/>
              <a:t>describes a pattern of characters.</a:t>
            </a:r>
            <a:endParaRPr/>
          </a:p>
          <a:p>
            <a:pPr marL="228600" lvl="0" indent="-228600" algn="just" rtl="0">
              <a:lnSpc>
                <a:spcPct val="90000"/>
              </a:lnSpc>
              <a:spcBef>
                <a:spcPts val="1000"/>
              </a:spcBef>
              <a:spcAft>
                <a:spcPts val="0"/>
              </a:spcAft>
              <a:buClr>
                <a:schemeClr val="dk1"/>
              </a:buClr>
              <a:buSzPts val="2800"/>
              <a:buChar char="•"/>
            </a:pPr>
            <a:r>
              <a:rPr lang="en-US"/>
              <a:t>Regular expressions are used to </a:t>
            </a:r>
            <a:r>
              <a:rPr lang="en-US" b="1"/>
              <a:t>perform pattern-matching and "search-and-replace" functions on text.</a:t>
            </a:r>
            <a:endParaRPr/>
          </a:p>
          <a:p>
            <a:pPr marL="228600" lvl="0" indent="-228600" algn="just" rtl="0">
              <a:lnSpc>
                <a:spcPct val="90000"/>
              </a:lnSpc>
              <a:spcBef>
                <a:spcPts val="1000"/>
              </a:spcBef>
              <a:spcAft>
                <a:spcPts val="0"/>
              </a:spcAft>
              <a:buClr>
                <a:schemeClr val="dk1"/>
              </a:buClr>
              <a:buSzPts val="2800"/>
              <a:buChar char="•"/>
            </a:pPr>
            <a:r>
              <a:rPr lang="en-US"/>
              <a:t>Syntax</a:t>
            </a:r>
            <a:endParaRPr/>
          </a:p>
          <a:p>
            <a:pPr marL="228600" lvl="0" indent="-228600" algn="just" rtl="0">
              <a:lnSpc>
                <a:spcPct val="90000"/>
              </a:lnSpc>
              <a:spcBef>
                <a:spcPts val="1000"/>
              </a:spcBef>
              <a:spcAft>
                <a:spcPts val="0"/>
              </a:spcAft>
              <a:buClr>
                <a:schemeClr val="dk1"/>
              </a:buClr>
              <a:buSzPts val="2800"/>
              <a:buChar char="•"/>
            </a:pPr>
            <a:r>
              <a:rPr lang="en-US"/>
              <a:t>/</a:t>
            </a:r>
            <a:r>
              <a:rPr lang="en-US" i="1"/>
              <a:t>pattern</a:t>
            </a:r>
            <a:r>
              <a:rPr lang="en-US"/>
              <a:t>/</a:t>
            </a:r>
            <a:r>
              <a:rPr lang="en-US" i="1"/>
              <a:t>modifiers</a:t>
            </a:r>
            <a:r>
              <a:rPr lang="en-US"/>
              <a:t>;</a:t>
            </a:r>
            <a:endParaRPr/>
          </a:p>
          <a:p>
            <a:pPr marL="228600" lvl="0" indent="-50800" algn="just" rtl="0">
              <a:lnSpc>
                <a:spcPct val="90000"/>
              </a:lnSpc>
              <a:spcBef>
                <a:spcPts val="1000"/>
              </a:spcBef>
              <a:spcAft>
                <a:spcPts val="0"/>
              </a:spcAft>
              <a:buClr>
                <a:schemeClr val="dk1"/>
              </a:buClr>
              <a:buSzPts val="2800"/>
              <a:buNone/>
            </a:pPr>
            <a:endParaRP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Shape 724"/>
        <p:cNvGrpSpPr/>
        <p:nvPr/>
      </p:nvGrpSpPr>
      <p:grpSpPr>
        <a:xfrm>
          <a:off x="0" y="0"/>
          <a:ext cx="0" cy="0"/>
          <a:chOff x="0" y="0"/>
          <a:chExt cx="0" cy="0"/>
        </a:xfrm>
      </p:grpSpPr>
      <p:sp>
        <p:nvSpPr>
          <p:cNvPr id="725" name="Google Shape;725;p1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Modifiers</a:t>
            </a:r>
            <a:endParaRPr/>
          </a:p>
        </p:txBody>
      </p:sp>
      <p:sp>
        <p:nvSpPr>
          <p:cNvPr id="726" name="Google Shape;726;p11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50800" algn="l" rtl="0">
              <a:lnSpc>
                <a:spcPct val="90000"/>
              </a:lnSpc>
              <a:spcBef>
                <a:spcPts val="0"/>
              </a:spcBef>
              <a:spcAft>
                <a:spcPts val="0"/>
              </a:spcAft>
              <a:buClr>
                <a:schemeClr val="dk1"/>
              </a:buClr>
              <a:buSzPts val="2800"/>
              <a:buNone/>
            </a:pPr>
            <a:endParaRPr/>
          </a:p>
        </p:txBody>
      </p:sp>
      <p:pic>
        <p:nvPicPr>
          <p:cNvPr id="727" name="Google Shape;727;p119"/>
          <p:cNvPicPr preferRelativeResize="0"/>
          <p:nvPr/>
        </p:nvPicPr>
        <p:blipFill rotWithShape="1">
          <a:blip r:embed="rId3">
            <a:alphaModFix/>
          </a:blip>
          <a:srcRect/>
          <a:stretch/>
        </p:blipFill>
        <p:spPr>
          <a:xfrm>
            <a:off x="2114621" y="2254013"/>
            <a:ext cx="8195831" cy="2700124"/>
          </a:xfrm>
          <a:prstGeom prst="rect">
            <a:avLst/>
          </a:prstGeom>
          <a:noFill/>
          <a:ln>
            <a:noFill/>
          </a:ln>
        </p:spPr>
      </p:pic>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Shape 731"/>
        <p:cNvGrpSpPr/>
        <p:nvPr/>
      </p:nvGrpSpPr>
      <p:grpSpPr>
        <a:xfrm>
          <a:off x="0" y="0"/>
          <a:ext cx="0" cy="0"/>
          <a:chOff x="0" y="0"/>
          <a:chExt cx="0" cy="0"/>
        </a:xfrm>
      </p:grpSpPr>
      <p:sp>
        <p:nvSpPr>
          <p:cNvPr id="732" name="Google Shape;732;p1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733" name="Google Shape;733;p12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dirty="0"/>
              <a:t>Example</a:t>
            </a:r>
            <a:endParaRPr dirty="0"/>
          </a:p>
          <a:p>
            <a:pPr marL="228600" lvl="0" indent="-228600" algn="l" rtl="0">
              <a:lnSpc>
                <a:spcPct val="90000"/>
              </a:lnSpc>
              <a:spcBef>
                <a:spcPts val="1000"/>
              </a:spcBef>
              <a:spcAft>
                <a:spcPts val="0"/>
              </a:spcAft>
              <a:buClr>
                <a:schemeClr val="dk1"/>
              </a:buClr>
              <a:buSzPts val="2800"/>
              <a:buChar char="•"/>
            </a:pPr>
            <a:r>
              <a:rPr lang="en-US" dirty="0" err="1"/>
              <a:t>var</a:t>
            </a:r>
            <a:r>
              <a:rPr lang="en-US" dirty="0"/>
              <a:t> </a:t>
            </a:r>
            <a:r>
              <a:rPr lang="en-US" dirty="0" err="1"/>
              <a:t>patt</a:t>
            </a:r>
            <a:r>
              <a:rPr lang="en-US" dirty="0"/>
              <a:t> = /</a:t>
            </a:r>
            <a:r>
              <a:rPr lang="en-US" dirty="0" smtClean="0"/>
              <a:t>hello/</a:t>
            </a:r>
            <a:r>
              <a:rPr lang="en-US" dirty="0" err="1" smtClean="0"/>
              <a:t>i</a:t>
            </a:r>
            <a:endParaRPr dirty="0"/>
          </a:p>
          <a:p>
            <a:pPr marL="228600" lvl="0" indent="-50800" algn="l" rtl="0">
              <a:lnSpc>
                <a:spcPct val="90000"/>
              </a:lnSpc>
              <a:spcBef>
                <a:spcPts val="1000"/>
              </a:spcBef>
              <a:spcAft>
                <a:spcPts val="0"/>
              </a:spcAft>
              <a:buClr>
                <a:schemeClr val="dk1"/>
              </a:buClr>
              <a:buSzPts val="2800"/>
              <a:buNone/>
            </a:pPr>
            <a:endParaRPr dirty="0"/>
          </a:p>
          <a:p>
            <a:pPr marL="228600" lvl="0" indent="-228600" algn="l" rtl="0">
              <a:lnSpc>
                <a:spcPct val="90000"/>
              </a:lnSpc>
              <a:spcBef>
                <a:spcPts val="1000"/>
              </a:spcBef>
              <a:spcAft>
                <a:spcPts val="0"/>
              </a:spcAft>
              <a:buClr>
                <a:schemeClr val="dk1"/>
              </a:buClr>
              <a:buSzPts val="2800"/>
              <a:buChar char="•"/>
            </a:pPr>
            <a:r>
              <a:rPr lang="en-US" dirty="0"/>
              <a:t>Example explained:</a:t>
            </a:r>
            <a:endParaRPr dirty="0"/>
          </a:p>
          <a:p>
            <a:pPr marL="228600" lvl="0" indent="-228600" algn="l" rtl="0">
              <a:lnSpc>
                <a:spcPct val="90000"/>
              </a:lnSpc>
              <a:spcBef>
                <a:spcPts val="1000"/>
              </a:spcBef>
              <a:spcAft>
                <a:spcPts val="0"/>
              </a:spcAft>
              <a:buClr>
                <a:schemeClr val="dk1"/>
              </a:buClr>
              <a:buSzPts val="2800"/>
              <a:buChar char="•"/>
            </a:pPr>
            <a:r>
              <a:rPr lang="en-US" b="1" dirty="0"/>
              <a:t>/hello/</a:t>
            </a:r>
            <a:r>
              <a:rPr lang="en-US" b="1" dirty="0" err="1"/>
              <a:t>i</a:t>
            </a:r>
            <a:r>
              <a:rPr lang="en-US" dirty="0"/>
              <a:t>  is a regular expression.</a:t>
            </a:r>
            <a:endParaRPr dirty="0"/>
          </a:p>
          <a:p>
            <a:pPr marL="228600" lvl="0" indent="-228600" algn="l" rtl="0">
              <a:lnSpc>
                <a:spcPct val="90000"/>
              </a:lnSpc>
              <a:spcBef>
                <a:spcPts val="1000"/>
              </a:spcBef>
              <a:spcAft>
                <a:spcPts val="0"/>
              </a:spcAft>
              <a:buClr>
                <a:schemeClr val="dk1"/>
              </a:buClr>
              <a:buSzPts val="2800"/>
              <a:buChar char="•"/>
            </a:pPr>
            <a:r>
              <a:rPr lang="en-US" b="1" dirty="0"/>
              <a:t>hello</a:t>
            </a:r>
            <a:r>
              <a:rPr lang="en-US" dirty="0"/>
              <a:t>  is a pattern (to be used in a search).</a:t>
            </a:r>
            <a:endParaRPr dirty="0"/>
          </a:p>
          <a:p>
            <a:pPr marL="228600" lvl="0" indent="-228600" algn="l" rtl="0">
              <a:lnSpc>
                <a:spcPct val="90000"/>
              </a:lnSpc>
              <a:spcBef>
                <a:spcPts val="1000"/>
              </a:spcBef>
              <a:spcAft>
                <a:spcPts val="0"/>
              </a:spcAft>
              <a:buClr>
                <a:schemeClr val="dk1"/>
              </a:buClr>
              <a:buSzPts val="2800"/>
              <a:buChar char="•"/>
            </a:pPr>
            <a:r>
              <a:rPr lang="en-US" b="1" dirty="0" err="1"/>
              <a:t>i</a:t>
            </a:r>
            <a:r>
              <a:rPr lang="en-US" dirty="0"/>
              <a:t>  is a modifier (modifies the search to be case-insensitive).</a:t>
            </a:r>
            <a:endParaRPr dirty="0"/>
          </a:p>
          <a:p>
            <a:pPr marL="228600" lvl="0" indent="-50800" algn="l" rtl="0">
              <a:lnSpc>
                <a:spcPct val="90000"/>
              </a:lnSpc>
              <a:spcBef>
                <a:spcPts val="1000"/>
              </a:spcBef>
              <a:spcAft>
                <a:spcPts val="0"/>
              </a:spcAft>
              <a:buClr>
                <a:schemeClr val="dk1"/>
              </a:buClr>
              <a:buSzPts val="2800"/>
              <a:buNone/>
            </a:pP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Shape 737"/>
        <p:cNvGrpSpPr/>
        <p:nvPr/>
      </p:nvGrpSpPr>
      <p:grpSpPr>
        <a:xfrm>
          <a:off x="0" y="0"/>
          <a:ext cx="0" cy="0"/>
          <a:chOff x="0" y="0"/>
          <a:chExt cx="0" cy="0"/>
        </a:xfrm>
      </p:grpSpPr>
      <p:sp>
        <p:nvSpPr>
          <p:cNvPr id="738" name="Google Shape;738;p1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Brackets</a:t>
            </a:r>
            <a:br>
              <a:rPr lang="en-US"/>
            </a:br>
            <a:endParaRPr/>
          </a:p>
        </p:txBody>
      </p:sp>
      <p:sp>
        <p:nvSpPr>
          <p:cNvPr id="739" name="Google Shape;739;p12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50800" algn="l" rtl="0">
              <a:lnSpc>
                <a:spcPct val="90000"/>
              </a:lnSpc>
              <a:spcBef>
                <a:spcPts val="0"/>
              </a:spcBef>
              <a:spcAft>
                <a:spcPts val="0"/>
              </a:spcAft>
              <a:buClr>
                <a:schemeClr val="dk1"/>
              </a:buClr>
              <a:buSzPts val="2800"/>
              <a:buNone/>
            </a:pPr>
            <a:endParaRPr/>
          </a:p>
        </p:txBody>
      </p:sp>
      <p:pic>
        <p:nvPicPr>
          <p:cNvPr id="740" name="Google Shape;740;p121"/>
          <p:cNvPicPr preferRelativeResize="0"/>
          <p:nvPr/>
        </p:nvPicPr>
        <p:blipFill rotWithShape="1">
          <a:blip r:embed="rId3">
            <a:alphaModFix/>
          </a:blip>
          <a:srcRect/>
          <a:stretch/>
        </p:blipFill>
        <p:spPr>
          <a:xfrm>
            <a:off x="1795959" y="1978714"/>
            <a:ext cx="9059083" cy="4108189"/>
          </a:xfrm>
          <a:prstGeom prst="rect">
            <a:avLst/>
          </a:prstGeom>
          <a:noFill/>
          <a:ln>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b="1"/>
              <a:t>Advantages of JavaScript</a:t>
            </a:r>
            <a:br>
              <a:rPr lang="en-US" b="1"/>
            </a:br>
            <a:endParaRPr b="1"/>
          </a:p>
        </p:txBody>
      </p:sp>
      <p:sp>
        <p:nvSpPr>
          <p:cNvPr id="148" name="Google Shape;148;p2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just" rtl="0">
              <a:lnSpc>
                <a:spcPct val="80000"/>
              </a:lnSpc>
              <a:spcBef>
                <a:spcPts val="0"/>
              </a:spcBef>
              <a:spcAft>
                <a:spcPts val="0"/>
              </a:spcAft>
              <a:buClr>
                <a:schemeClr val="dk1"/>
              </a:buClr>
              <a:buSzPts val="2800"/>
              <a:buChar char="•"/>
            </a:pPr>
            <a:r>
              <a:rPr lang="en-US" b="1"/>
              <a:t>Less server interaction</a:t>
            </a:r>
            <a:r>
              <a:rPr lang="en-US"/>
              <a:t> − You can </a:t>
            </a:r>
            <a:r>
              <a:rPr lang="en-US" b="1"/>
              <a:t>validate user input </a:t>
            </a:r>
            <a:r>
              <a:rPr lang="en-US"/>
              <a:t>before sending the page off to the server. This </a:t>
            </a:r>
            <a:r>
              <a:rPr lang="en-US" b="1"/>
              <a:t>saves server traffic</a:t>
            </a:r>
            <a:r>
              <a:rPr lang="en-US"/>
              <a:t>, which means less load on your server.</a:t>
            </a:r>
            <a:endParaRPr/>
          </a:p>
          <a:p>
            <a:pPr marL="228600" lvl="0" indent="-228600" algn="just" rtl="0">
              <a:lnSpc>
                <a:spcPct val="80000"/>
              </a:lnSpc>
              <a:spcBef>
                <a:spcPts val="1000"/>
              </a:spcBef>
              <a:spcAft>
                <a:spcPts val="0"/>
              </a:spcAft>
              <a:buClr>
                <a:schemeClr val="dk1"/>
              </a:buClr>
              <a:buSzPts val="2800"/>
              <a:buChar char="•"/>
            </a:pPr>
            <a:r>
              <a:rPr lang="en-US" b="1"/>
              <a:t>Immediate feedback to the visitors</a:t>
            </a:r>
            <a:r>
              <a:rPr lang="en-US"/>
              <a:t> − They don't have to wait for a page reload to see if they have forgotten to enter something.</a:t>
            </a:r>
            <a:endParaRPr/>
          </a:p>
          <a:p>
            <a:pPr marL="228600" lvl="0" indent="-228600" algn="just" rtl="0">
              <a:lnSpc>
                <a:spcPct val="80000"/>
              </a:lnSpc>
              <a:spcBef>
                <a:spcPts val="1000"/>
              </a:spcBef>
              <a:spcAft>
                <a:spcPts val="0"/>
              </a:spcAft>
              <a:buClr>
                <a:schemeClr val="dk1"/>
              </a:buClr>
              <a:buSzPts val="2800"/>
              <a:buChar char="•"/>
            </a:pPr>
            <a:r>
              <a:rPr lang="en-US" b="1"/>
              <a:t>Increased interactivity</a:t>
            </a:r>
            <a:r>
              <a:rPr lang="en-US"/>
              <a:t> − You can create interfaces that react when the user hovers over them with a mouse or activates them via the keyboard.</a:t>
            </a:r>
            <a:endParaRPr/>
          </a:p>
          <a:p>
            <a:pPr marL="228600" lvl="0" indent="-228600" algn="just" rtl="0">
              <a:lnSpc>
                <a:spcPct val="80000"/>
              </a:lnSpc>
              <a:spcBef>
                <a:spcPts val="1000"/>
              </a:spcBef>
              <a:spcAft>
                <a:spcPts val="0"/>
              </a:spcAft>
              <a:buClr>
                <a:schemeClr val="dk1"/>
              </a:buClr>
              <a:buSzPts val="2800"/>
              <a:buChar char="•"/>
            </a:pPr>
            <a:r>
              <a:rPr lang="en-US" b="1"/>
              <a:t>Richer interfaces</a:t>
            </a:r>
            <a:r>
              <a:rPr lang="en-US"/>
              <a:t> − You can use JavaScript to include such items as drag-and-drop components and sliders to give a Rich Interface to your site visitors.</a:t>
            </a:r>
            <a:endParaRPr/>
          </a:p>
          <a:p>
            <a:pPr marL="228600" lvl="0" indent="-50800" algn="just" rtl="0">
              <a:lnSpc>
                <a:spcPct val="80000"/>
              </a:lnSpc>
              <a:spcBef>
                <a:spcPts val="1000"/>
              </a:spcBef>
              <a:spcAft>
                <a:spcPts val="0"/>
              </a:spcAft>
              <a:buClr>
                <a:schemeClr val="dk1"/>
              </a:buClr>
              <a:buSzPts val="2800"/>
              <a:buNone/>
            </a:pPr>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Shape 744"/>
        <p:cNvGrpSpPr/>
        <p:nvPr/>
      </p:nvGrpSpPr>
      <p:grpSpPr>
        <a:xfrm>
          <a:off x="0" y="0"/>
          <a:ext cx="0" cy="0"/>
          <a:chOff x="0" y="0"/>
          <a:chExt cx="0" cy="0"/>
        </a:xfrm>
      </p:grpSpPr>
      <p:sp>
        <p:nvSpPr>
          <p:cNvPr id="745" name="Google Shape;745;p1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JavaScript - Document</a:t>
            </a:r>
            <a:br>
              <a:rPr lang="en-US"/>
            </a:br>
            <a:endParaRPr/>
          </a:p>
        </p:txBody>
      </p:sp>
      <p:sp>
        <p:nvSpPr>
          <p:cNvPr id="746" name="Google Shape;746;p12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just" rtl="0">
              <a:lnSpc>
                <a:spcPct val="90000"/>
              </a:lnSpc>
              <a:spcBef>
                <a:spcPts val="0"/>
              </a:spcBef>
              <a:spcAft>
                <a:spcPts val="0"/>
              </a:spcAft>
              <a:buClr>
                <a:schemeClr val="dk1"/>
              </a:buClr>
              <a:buSzPts val="2800"/>
              <a:buChar char="•"/>
            </a:pPr>
            <a:r>
              <a:rPr lang="en-US"/>
              <a:t>A Document object </a:t>
            </a:r>
            <a:r>
              <a:rPr lang="en-US" b="1"/>
              <a:t>represents the HTML document </a:t>
            </a:r>
            <a:r>
              <a:rPr lang="en-US"/>
              <a:t>that is displayed in that window. The Document object has various properties that refer to other objects which </a:t>
            </a:r>
            <a:r>
              <a:rPr lang="en-US" b="1"/>
              <a:t>allow access to and modification of document content.</a:t>
            </a:r>
            <a:endParaRPr/>
          </a:p>
          <a:p>
            <a:pPr marL="228600" lvl="0" indent="-228600" algn="just" rtl="0">
              <a:lnSpc>
                <a:spcPct val="90000"/>
              </a:lnSpc>
              <a:spcBef>
                <a:spcPts val="1000"/>
              </a:spcBef>
              <a:spcAft>
                <a:spcPts val="0"/>
              </a:spcAft>
              <a:buClr>
                <a:schemeClr val="dk1"/>
              </a:buClr>
              <a:buSzPts val="2800"/>
              <a:buChar char="•"/>
            </a:pPr>
            <a:r>
              <a:rPr lang="en-US"/>
              <a:t>The way a document content is accessed and modified is called the </a:t>
            </a:r>
            <a:r>
              <a:rPr lang="en-US" b="1"/>
              <a:t>Document Object Model</a:t>
            </a:r>
            <a:r>
              <a:rPr lang="en-US"/>
              <a:t>, or </a:t>
            </a:r>
            <a:r>
              <a:rPr lang="en-US" b="1"/>
              <a:t>DOM</a:t>
            </a:r>
            <a:r>
              <a:rPr lang="en-US"/>
              <a:t>. </a:t>
            </a:r>
            <a:endParaRPr/>
          </a:p>
          <a:p>
            <a:pPr marL="228600" lvl="0" indent="-50800" algn="just" rtl="0">
              <a:lnSpc>
                <a:spcPct val="90000"/>
              </a:lnSpc>
              <a:spcBef>
                <a:spcPts val="1000"/>
              </a:spcBef>
              <a:spcAft>
                <a:spcPts val="0"/>
              </a:spcAft>
              <a:buClr>
                <a:schemeClr val="dk1"/>
              </a:buClr>
              <a:buSzPts val="2800"/>
              <a:buNone/>
            </a:pPr>
            <a:endParaRP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Shape 750"/>
        <p:cNvGrpSpPr/>
        <p:nvPr/>
      </p:nvGrpSpPr>
      <p:grpSpPr>
        <a:xfrm>
          <a:off x="0" y="0"/>
          <a:ext cx="0" cy="0"/>
          <a:chOff x="0" y="0"/>
          <a:chExt cx="0" cy="0"/>
        </a:xfrm>
      </p:grpSpPr>
      <p:sp>
        <p:nvSpPr>
          <p:cNvPr id="751" name="Google Shape;751;p1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752" name="Google Shape;752;p12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just" rtl="0">
              <a:lnSpc>
                <a:spcPct val="70000"/>
              </a:lnSpc>
              <a:spcBef>
                <a:spcPts val="0"/>
              </a:spcBef>
              <a:spcAft>
                <a:spcPts val="0"/>
              </a:spcAft>
              <a:buClr>
                <a:schemeClr val="dk1"/>
              </a:buClr>
              <a:buSzPts val="2590"/>
              <a:buChar char="•"/>
            </a:pPr>
            <a:r>
              <a:rPr lang="en-US" sz="2590"/>
              <a:t>This hierarchical structure applies to the organization of objects in a Web document.</a:t>
            </a:r>
            <a:endParaRPr/>
          </a:p>
          <a:p>
            <a:pPr marL="228600" lvl="0" indent="-228600" algn="just" rtl="0">
              <a:lnSpc>
                <a:spcPct val="70000"/>
              </a:lnSpc>
              <a:spcBef>
                <a:spcPts val="1000"/>
              </a:spcBef>
              <a:spcAft>
                <a:spcPts val="0"/>
              </a:spcAft>
              <a:buClr>
                <a:schemeClr val="dk1"/>
              </a:buClr>
              <a:buSzPts val="2590"/>
              <a:buChar char="•"/>
            </a:pPr>
            <a:r>
              <a:rPr lang="en-US" sz="2590" b="1"/>
              <a:t>Window object</a:t>
            </a:r>
            <a:r>
              <a:rPr lang="en-US" sz="2590"/>
              <a:t> − Top of the hierarchy. It is the outmost element of the object hierarchy.</a:t>
            </a:r>
            <a:endParaRPr/>
          </a:p>
          <a:p>
            <a:pPr marL="228600" lvl="0" indent="-228600" algn="just" rtl="0">
              <a:lnSpc>
                <a:spcPct val="70000"/>
              </a:lnSpc>
              <a:spcBef>
                <a:spcPts val="1000"/>
              </a:spcBef>
              <a:spcAft>
                <a:spcPts val="0"/>
              </a:spcAft>
              <a:buClr>
                <a:schemeClr val="dk1"/>
              </a:buClr>
              <a:buSzPts val="2590"/>
              <a:buChar char="•"/>
            </a:pPr>
            <a:r>
              <a:rPr lang="en-US" sz="2590" b="1"/>
              <a:t>Document object</a:t>
            </a:r>
            <a:r>
              <a:rPr lang="en-US" sz="2590"/>
              <a:t> − Each HTML </a:t>
            </a:r>
            <a:r>
              <a:rPr lang="en-US" sz="2590" b="1"/>
              <a:t>document that gets loaded into a window </a:t>
            </a:r>
            <a:r>
              <a:rPr lang="en-US" sz="2590"/>
              <a:t>becomes a document object. The document contains the contents of the page.</a:t>
            </a:r>
            <a:endParaRPr/>
          </a:p>
          <a:p>
            <a:pPr marL="228600" lvl="0" indent="-228600" algn="just" rtl="0">
              <a:lnSpc>
                <a:spcPct val="70000"/>
              </a:lnSpc>
              <a:spcBef>
                <a:spcPts val="1000"/>
              </a:spcBef>
              <a:spcAft>
                <a:spcPts val="0"/>
              </a:spcAft>
              <a:buClr>
                <a:schemeClr val="dk1"/>
              </a:buClr>
              <a:buSzPts val="2590"/>
              <a:buChar char="•"/>
            </a:pPr>
            <a:r>
              <a:rPr lang="en-US" sz="2590" b="1"/>
              <a:t>Form object</a:t>
            </a:r>
            <a:r>
              <a:rPr lang="en-US" sz="2590"/>
              <a:t> − Everything </a:t>
            </a:r>
            <a:r>
              <a:rPr lang="en-US" sz="2590" b="1"/>
              <a:t>enclosed in the &lt;form&gt;...&lt;/form&gt; tags </a:t>
            </a:r>
            <a:r>
              <a:rPr lang="en-US" sz="2590"/>
              <a:t>sets the form object.</a:t>
            </a:r>
            <a:endParaRPr/>
          </a:p>
          <a:p>
            <a:pPr marL="228600" lvl="0" indent="-228600" algn="just" rtl="0">
              <a:lnSpc>
                <a:spcPct val="70000"/>
              </a:lnSpc>
              <a:spcBef>
                <a:spcPts val="1000"/>
              </a:spcBef>
              <a:spcAft>
                <a:spcPts val="0"/>
              </a:spcAft>
              <a:buClr>
                <a:schemeClr val="dk1"/>
              </a:buClr>
              <a:buSzPts val="2590"/>
              <a:buChar char="•"/>
            </a:pPr>
            <a:r>
              <a:rPr lang="en-US" sz="2590" b="1"/>
              <a:t>Form control elements</a:t>
            </a:r>
            <a:r>
              <a:rPr lang="en-US" sz="2590"/>
              <a:t> − The form object </a:t>
            </a:r>
            <a:r>
              <a:rPr lang="en-US" sz="2590" b="1"/>
              <a:t>contains all the elements defined for that object such as text fields, buttons, radio buttons, and checkboxes</a:t>
            </a:r>
            <a:r>
              <a:rPr lang="en-US" sz="2590"/>
              <a:t>.</a:t>
            </a:r>
            <a:endParaRPr/>
          </a:p>
          <a:p>
            <a:pPr marL="228600" lvl="0" indent="-64135" algn="just" rtl="0">
              <a:lnSpc>
                <a:spcPct val="70000"/>
              </a:lnSpc>
              <a:spcBef>
                <a:spcPts val="1000"/>
              </a:spcBef>
              <a:spcAft>
                <a:spcPts val="0"/>
              </a:spcAft>
              <a:buClr>
                <a:schemeClr val="dk1"/>
              </a:buClr>
              <a:buSzPts val="2590"/>
              <a:buNone/>
            </a:pPr>
            <a:endParaRPr sz="259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Shape 756"/>
        <p:cNvGrpSpPr/>
        <p:nvPr/>
      </p:nvGrpSpPr>
      <p:grpSpPr>
        <a:xfrm>
          <a:off x="0" y="0"/>
          <a:ext cx="0" cy="0"/>
          <a:chOff x="0" y="0"/>
          <a:chExt cx="0" cy="0"/>
        </a:xfrm>
      </p:grpSpPr>
      <p:sp>
        <p:nvSpPr>
          <p:cNvPr id="757" name="Google Shape;757;p124"/>
          <p:cNvSpPr txBox="1">
            <a:spLocks noGrp="1"/>
          </p:cNvSpPr>
          <p:nvPr>
            <p:ph type="title"/>
          </p:nvPr>
        </p:nvSpPr>
        <p:spPr>
          <a:xfrm>
            <a:off x="838200" y="-245664"/>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Area</a:t>
            </a:r>
            <a:endParaRPr/>
          </a:p>
        </p:txBody>
      </p:sp>
      <p:sp>
        <p:nvSpPr>
          <p:cNvPr id="758" name="Google Shape;758;p124"/>
          <p:cNvSpPr txBox="1">
            <a:spLocks noGrp="1"/>
          </p:cNvSpPr>
          <p:nvPr>
            <p:ph type="body" idx="1"/>
          </p:nvPr>
        </p:nvSpPr>
        <p:spPr>
          <a:xfrm>
            <a:off x="838200" y="764274"/>
            <a:ext cx="10515600" cy="6093725"/>
          </a:xfrm>
          <a:prstGeom prst="rect">
            <a:avLst/>
          </a:prstGeom>
          <a:noFill/>
          <a:ln>
            <a:noFill/>
          </a:ln>
        </p:spPr>
        <p:txBody>
          <a:bodyPr spcFirstLastPara="1" wrap="square" lIns="91425" tIns="45700" rIns="91425" bIns="45700" anchor="t" anchorCtr="0">
            <a:noAutofit/>
          </a:bodyPr>
          <a:lstStyle/>
          <a:p>
            <a:pPr marL="0" lvl="0" indent="0" algn="l" rtl="0">
              <a:lnSpc>
                <a:spcPct val="70000"/>
              </a:lnSpc>
              <a:spcBef>
                <a:spcPts val="0"/>
              </a:spcBef>
              <a:spcAft>
                <a:spcPts val="0"/>
              </a:spcAft>
              <a:buClr>
                <a:schemeClr val="dk1"/>
              </a:buClr>
              <a:buSzPts val="1960"/>
              <a:buNone/>
            </a:pPr>
            <a:r>
              <a:rPr lang="en-US" sz="1960" b="1" dirty="0"/>
              <a:t>Area Object</a:t>
            </a:r>
            <a:endParaRPr dirty="0"/>
          </a:p>
          <a:p>
            <a:pPr marL="0" lvl="0" indent="0" algn="l" rtl="0">
              <a:lnSpc>
                <a:spcPct val="70000"/>
              </a:lnSpc>
              <a:spcBef>
                <a:spcPts val="1000"/>
              </a:spcBef>
              <a:spcAft>
                <a:spcPts val="0"/>
              </a:spcAft>
              <a:buClr>
                <a:schemeClr val="dk1"/>
              </a:buClr>
              <a:buSzPts val="1960"/>
              <a:buNone/>
            </a:pPr>
            <a:r>
              <a:rPr lang="en-US" sz="1960" dirty="0"/>
              <a:t>The Area object represents an </a:t>
            </a:r>
            <a:r>
              <a:rPr lang="en-US" sz="1960" b="1" dirty="0"/>
              <a:t>HTML &lt;area&gt; </a:t>
            </a:r>
            <a:r>
              <a:rPr lang="en-US" sz="1960" dirty="0"/>
              <a:t>element.</a:t>
            </a:r>
            <a:endParaRPr dirty="0"/>
          </a:p>
          <a:p>
            <a:pPr marL="0" lvl="0" indent="0" algn="l" rtl="0">
              <a:lnSpc>
                <a:spcPct val="70000"/>
              </a:lnSpc>
              <a:spcBef>
                <a:spcPts val="1000"/>
              </a:spcBef>
              <a:spcAft>
                <a:spcPts val="0"/>
              </a:spcAft>
              <a:buClr>
                <a:schemeClr val="dk1"/>
              </a:buClr>
              <a:buSzPts val="1960"/>
              <a:buNone/>
            </a:pPr>
            <a:r>
              <a:rPr lang="en-US" sz="1960" b="1" dirty="0"/>
              <a:t>Access an Area Object</a:t>
            </a:r>
            <a:endParaRPr dirty="0"/>
          </a:p>
          <a:p>
            <a:pPr marL="0" lvl="0" indent="0" algn="l" rtl="0">
              <a:lnSpc>
                <a:spcPct val="70000"/>
              </a:lnSpc>
              <a:spcBef>
                <a:spcPts val="1000"/>
              </a:spcBef>
              <a:spcAft>
                <a:spcPts val="0"/>
              </a:spcAft>
              <a:buClr>
                <a:schemeClr val="dk1"/>
              </a:buClr>
              <a:buSzPts val="1960"/>
              <a:buNone/>
            </a:pPr>
            <a:r>
              <a:rPr lang="en-US" sz="1960" dirty="0"/>
              <a:t>You can </a:t>
            </a:r>
            <a:r>
              <a:rPr lang="en-US" sz="1960" b="1" dirty="0"/>
              <a:t>access an &lt;area&gt; element by using </a:t>
            </a:r>
            <a:r>
              <a:rPr lang="en-US" sz="1960" b="1" dirty="0" err="1"/>
              <a:t>getElementById</a:t>
            </a:r>
            <a:r>
              <a:rPr lang="en-US" sz="1960" b="1" dirty="0"/>
              <a:t>():</a:t>
            </a:r>
            <a:endParaRPr dirty="0"/>
          </a:p>
          <a:p>
            <a:pPr marL="0" lvl="0" indent="0" algn="l" rtl="0">
              <a:lnSpc>
                <a:spcPct val="70000"/>
              </a:lnSpc>
              <a:spcBef>
                <a:spcPts val="1000"/>
              </a:spcBef>
              <a:spcAft>
                <a:spcPts val="0"/>
              </a:spcAft>
              <a:buClr>
                <a:schemeClr val="dk1"/>
              </a:buClr>
              <a:buSzPts val="1960"/>
              <a:buNone/>
            </a:pPr>
            <a:r>
              <a:rPr lang="en-US" sz="1960" b="1" dirty="0"/>
              <a:t>Example</a:t>
            </a:r>
            <a:endParaRPr dirty="0"/>
          </a:p>
          <a:p>
            <a:pPr marL="0" lvl="0" indent="0" algn="l" rtl="0">
              <a:lnSpc>
                <a:spcPct val="70000"/>
              </a:lnSpc>
              <a:spcBef>
                <a:spcPts val="1000"/>
              </a:spcBef>
              <a:spcAft>
                <a:spcPts val="0"/>
              </a:spcAft>
              <a:buClr>
                <a:schemeClr val="dk1"/>
              </a:buClr>
              <a:buSzPts val="1960"/>
              <a:buNone/>
            </a:pPr>
            <a:r>
              <a:rPr lang="en-US" sz="1960" dirty="0" smtClean="0"/>
              <a:t>&lt;map name="</a:t>
            </a:r>
            <a:r>
              <a:rPr lang="en-US" sz="1960" dirty="0" err="1" smtClean="0"/>
              <a:t>planetmap</a:t>
            </a:r>
            <a:r>
              <a:rPr lang="en-US" sz="1960" dirty="0" smtClean="0"/>
              <a:t>"&gt;</a:t>
            </a:r>
            <a:endParaRPr dirty="0" smtClean="0"/>
          </a:p>
          <a:p>
            <a:pPr marL="0" lvl="0" indent="0" algn="l" rtl="0">
              <a:lnSpc>
                <a:spcPct val="70000"/>
              </a:lnSpc>
              <a:spcBef>
                <a:spcPts val="1000"/>
              </a:spcBef>
              <a:spcAft>
                <a:spcPts val="0"/>
              </a:spcAft>
              <a:buClr>
                <a:schemeClr val="dk1"/>
              </a:buClr>
              <a:buSzPts val="1960"/>
              <a:buNone/>
            </a:pPr>
            <a:r>
              <a:rPr lang="en-US" sz="1960" dirty="0" smtClean="0"/>
              <a:t>  &lt;area id="</a:t>
            </a:r>
            <a:r>
              <a:rPr lang="en-US" sz="1960" dirty="0" err="1" smtClean="0"/>
              <a:t>myArea</a:t>
            </a:r>
            <a:r>
              <a:rPr lang="en-US" sz="1960" dirty="0" smtClean="0"/>
              <a:t>" shape="circle" </a:t>
            </a:r>
            <a:r>
              <a:rPr lang="en-US" sz="1960" dirty="0" err="1" smtClean="0"/>
              <a:t>coords</a:t>
            </a:r>
            <a:r>
              <a:rPr lang="en-US" sz="1960" dirty="0" smtClean="0"/>
              <a:t>="124,58,8" alt="Venus" </a:t>
            </a:r>
            <a:r>
              <a:rPr lang="en-US" sz="1960" dirty="0" err="1" smtClean="0"/>
              <a:t>href</a:t>
            </a:r>
            <a:r>
              <a:rPr lang="en-US" sz="1960" dirty="0" smtClean="0"/>
              <a:t>="venus.htm"&gt;</a:t>
            </a:r>
            <a:endParaRPr dirty="0" smtClean="0"/>
          </a:p>
          <a:p>
            <a:pPr marL="0" lvl="0" indent="0" algn="l" rtl="0">
              <a:lnSpc>
                <a:spcPct val="70000"/>
              </a:lnSpc>
              <a:spcBef>
                <a:spcPts val="1000"/>
              </a:spcBef>
              <a:spcAft>
                <a:spcPts val="0"/>
              </a:spcAft>
              <a:buClr>
                <a:schemeClr val="dk1"/>
              </a:buClr>
              <a:buSzPts val="1960"/>
              <a:buNone/>
            </a:pPr>
            <a:r>
              <a:rPr lang="en-US" sz="1960" dirty="0" smtClean="0"/>
              <a:t>&lt;/map&gt;</a:t>
            </a:r>
            <a:endParaRPr dirty="0" smtClean="0"/>
          </a:p>
          <a:p>
            <a:pPr marL="0" lvl="0" indent="0" algn="l" rtl="0">
              <a:lnSpc>
                <a:spcPct val="70000"/>
              </a:lnSpc>
              <a:spcBef>
                <a:spcPts val="1000"/>
              </a:spcBef>
              <a:spcAft>
                <a:spcPts val="0"/>
              </a:spcAft>
              <a:buClr>
                <a:schemeClr val="dk1"/>
              </a:buClr>
              <a:buSzPts val="1960"/>
              <a:buNone/>
            </a:pPr>
            <a:r>
              <a:rPr lang="en-US" sz="1960" dirty="0" smtClean="0"/>
              <a:t>&lt;</a:t>
            </a:r>
            <a:r>
              <a:rPr lang="en-US" sz="1960" dirty="0"/>
              <a:t>p&gt;Click the button to get the URL of the area.&lt;/p&gt;</a:t>
            </a:r>
            <a:endParaRPr dirty="0"/>
          </a:p>
          <a:p>
            <a:pPr marL="0" lvl="0" indent="0" algn="l" rtl="0">
              <a:lnSpc>
                <a:spcPct val="70000"/>
              </a:lnSpc>
              <a:spcBef>
                <a:spcPts val="1000"/>
              </a:spcBef>
              <a:spcAft>
                <a:spcPts val="0"/>
              </a:spcAft>
              <a:buClr>
                <a:schemeClr val="dk1"/>
              </a:buClr>
              <a:buSzPts val="1960"/>
              <a:buNone/>
            </a:pPr>
            <a:r>
              <a:rPr lang="en-US" sz="1960" dirty="0"/>
              <a:t>&lt;button </a:t>
            </a:r>
            <a:r>
              <a:rPr lang="en-US" sz="1960" dirty="0" err="1"/>
              <a:t>onclick</a:t>
            </a:r>
            <a:r>
              <a:rPr lang="en-US" sz="1960" dirty="0"/>
              <a:t>="</a:t>
            </a:r>
            <a:r>
              <a:rPr lang="en-US" sz="1960" dirty="0" err="1"/>
              <a:t>myFunction</a:t>
            </a:r>
            <a:r>
              <a:rPr lang="en-US" sz="1960" dirty="0"/>
              <a:t>()"&gt;Try it&lt;/button&gt;</a:t>
            </a:r>
            <a:endParaRPr dirty="0"/>
          </a:p>
          <a:p>
            <a:pPr marL="0" lvl="0" indent="0" algn="l" rtl="0">
              <a:lnSpc>
                <a:spcPct val="70000"/>
              </a:lnSpc>
              <a:spcBef>
                <a:spcPts val="1000"/>
              </a:spcBef>
              <a:spcAft>
                <a:spcPts val="0"/>
              </a:spcAft>
              <a:buClr>
                <a:schemeClr val="dk1"/>
              </a:buClr>
              <a:buSzPts val="1960"/>
              <a:buNone/>
            </a:pPr>
            <a:r>
              <a:rPr lang="en-US" sz="1960" dirty="0"/>
              <a:t>&lt;p id="demo"&gt;&lt;/p&gt;</a:t>
            </a:r>
            <a:endParaRPr dirty="0"/>
          </a:p>
          <a:p>
            <a:pPr marL="0" lvl="0" indent="0" algn="l" rtl="0">
              <a:lnSpc>
                <a:spcPct val="70000"/>
              </a:lnSpc>
              <a:spcBef>
                <a:spcPts val="1000"/>
              </a:spcBef>
              <a:spcAft>
                <a:spcPts val="0"/>
              </a:spcAft>
              <a:buClr>
                <a:schemeClr val="dk1"/>
              </a:buClr>
              <a:buSzPts val="1960"/>
              <a:buNone/>
            </a:pPr>
            <a:r>
              <a:rPr lang="en-US" sz="1960" dirty="0"/>
              <a:t>&lt;script&gt;</a:t>
            </a:r>
            <a:endParaRPr dirty="0"/>
          </a:p>
          <a:p>
            <a:pPr marL="0" lvl="0" indent="0" algn="l" rtl="0">
              <a:lnSpc>
                <a:spcPct val="70000"/>
              </a:lnSpc>
              <a:spcBef>
                <a:spcPts val="1000"/>
              </a:spcBef>
              <a:spcAft>
                <a:spcPts val="0"/>
              </a:spcAft>
              <a:buClr>
                <a:schemeClr val="dk1"/>
              </a:buClr>
              <a:buSzPts val="1960"/>
              <a:buNone/>
            </a:pPr>
            <a:r>
              <a:rPr lang="en-US" sz="1960" dirty="0"/>
              <a:t>function </a:t>
            </a:r>
            <a:r>
              <a:rPr lang="en-US" sz="1960" dirty="0" err="1"/>
              <a:t>myFunction</a:t>
            </a:r>
            <a:r>
              <a:rPr lang="en-US" sz="1960" dirty="0"/>
              <a:t>() {</a:t>
            </a:r>
            <a:endParaRPr dirty="0"/>
          </a:p>
          <a:p>
            <a:pPr marL="0" lvl="0" indent="0" algn="l" rtl="0">
              <a:lnSpc>
                <a:spcPct val="70000"/>
              </a:lnSpc>
              <a:spcBef>
                <a:spcPts val="1000"/>
              </a:spcBef>
              <a:spcAft>
                <a:spcPts val="0"/>
              </a:spcAft>
              <a:buClr>
                <a:schemeClr val="dk1"/>
              </a:buClr>
              <a:buSzPts val="1960"/>
              <a:buNone/>
            </a:pPr>
            <a:r>
              <a:rPr lang="en-US" sz="1960" dirty="0"/>
              <a:t>  </a:t>
            </a:r>
            <a:r>
              <a:rPr lang="en-US" sz="1960" dirty="0" err="1"/>
              <a:t>var</a:t>
            </a:r>
            <a:r>
              <a:rPr lang="en-US" sz="1960" dirty="0"/>
              <a:t> x = </a:t>
            </a:r>
            <a:r>
              <a:rPr lang="en-US" sz="1960" dirty="0" err="1"/>
              <a:t>document.getElementById</a:t>
            </a:r>
            <a:r>
              <a:rPr lang="en-US" sz="1960" dirty="0"/>
              <a:t>("</a:t>
            </a:r>
            <a:r>
              <a:rPr lang="en-US" sz="1960" dirty="0" err="1"/>
              <a:t>myArea</a:t>
            </a:r>
            <a:r>
              <a:rPr lang="en-US" sz="1960" dirty="0"/>
              <a:t>").</a:t>
            </a:r>
            <a:r>
              <a:rPr lang="en-US" sz="1960" dirty="0" err="1"/>
              <a:t>href</a:t>
            </a:r>
            <a:r>
              <a:rPr lang="en-US" sz="1960" dirty="0"/>
              <a:t>;</a:t>
            </a:r>
            <a:endParaRPr dirty="0"/>
          </a:p>
          <a:p>
            <a:pPr marL="0" lvl="0" indent="0" algn="l" rtl="0">
              <a:lnSpc>
                <a:spcPct val="70000"/>
              </a:lnSpc>
              <a:spcBef>
                <a:spcPts val="1000"/>
              </a:spcBef>
              <a:spcAft>
                <a:spcPts val="0"/>
              </a:spcAft>
              <a:buClr>
                <a:schemeClr val="dk1"/>
              </a:buClr>
              <a:buSzPts val="1960"/>
              <a:buNone/>
            </a:pPr>
            <a:r>
              <a:rPr lang="en-US" sz="1960" dirty="0"/>
              <a:t>  </a:t>
            </a:r>
            <a:r>
              <a:rPr lang="en-US" sz="1960" dirty="0" err="1"/>
              <a:t>document.getElementById</a:t>
            </a:r>
            <a:r>
              <a:rPr lang="en-US" sz="1960" dirty="0"/>
              <a:t>("demo").</a:t>
            </a:r>
            <a:r>
              <a:rPr lang="en-US" sz="1960" dirty="0" err="1"/>
              <a:t>innerHTML</a:t>
            </a:r>
            <a:r>
              <a:rPr lang="en-US" sz="1960" dirty="0"/>
              <a:t> = x;</a:t>
            </a:r>
            <a:endParaRPr dirty="0"/>
          </a:p>
          <a:p>
            <a:pPr marL="0" lvl="0" indent="0" algn="l" rtl="0">
              <a:lnSpc>
                <a:spcPct val="70000"/>
              </a:lnSpc>
              <a:spcBef>
                <a:spcPts val="1000"/>
              </a:spcBef>
              <a:spcAft>
                <a:spcPts val="0"/>
              </a:spcAft>
              <a:buClr>
                <a:schemeClr val="dk1"/>
              </a:buClr>
              <a:buSzPts val="1960"/>
              <a:buNone/>
            </a:pPr>
            <a:r>
              <a:rPr lang="en-US" sz="1960" dirty="0"/>
              <a:t>}</a:t>
            </a:r>
            <a:endParaRPr dirty="0"/>
          </a:p>
          <a:p>
            <a:pPr marL="0" lvl="0" indent="0" algn="l" rtl="0">
              <a:lnSpc>
                <a:spcPct val="70000"/>
              </a:lnSpc>
              <a:spcBef>
                <a:spcPts val="1000"/>
              </a:spcBef>
              <a:spcAft>
                <a:spcPts val="0"/>
              </a:spcAft>
              <a:buClr>
                <a:schemeClr val="dk1"/>
              </a:buClr>
              <a:buSzPts val="1960"/>
              <a:buNone/>
            </a:pPr>
            <a:r>
              <a:rPr lang="en-US" sz="1960" dirty="0"/>
              <a:t>&lt;/script&gt;</a:t>
            </a:r>
            <a:endParaRPr sz="1960" dirty="0"/>
          </a:p>
        </p:txBody>
      </p:sp>
      <p:pic>
        <p:nvPicPr>
          <p:cNvPr id="759" name="Google Shape;759;p124"/>
          <p:cNvPicPr preferRelativeResize="0"/>
          <p:nvPr/>
        </p:nvPicPr>
        <p:blipFill rotWithShape="1">
          <a:blip r:embed="rId3">
            <a:alphaModFix/>
          </a:blip>
          <a:srcRect/>
          <a:stretch/>
        </p:blipFill>
        <p:spPr>
          <a:xfrm>
            <a:off x="6849399" y="3377110"/>
            <a:ext cx="4143375" cy="2724150"/>
          </a:xfrm>
          <a:prstGeom prst="rect">
            <a:avLst/>
          </a:prstGeom>
          <a:noFill/>
          <a:ln>
            <a:noFill/>
          </a:ln>
        </p:spPr>
      </p:pic>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show="0">
  <p:cSld>
    <p:spTree>
      <p:nvGrpSpPr>
        <p:cNvPr id="1" name="Shape 763"/>
        <p:cNvGrpSpPr/>
        <p:nvPr/>
      </p:nvGrpSpPr>
      <p:grpSpPr>
        <a:xfrm>
          <a:off x="0" y="0"/>
          <a:ext cx="0" cy="0"/>
          <a:chOff x="0" y="0"/>
          <a:chExt cx="0" cy="0"/>
        </a:xfrm>
      </p:grpSpPr>
      <p:sp>
        <p:nvSpPr>
          <p:cNvPr id="764" name="Google Shape;764;p1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Link </a:t>
            </a:r>
            <a:endParaRPr/>
          </a:p>
        </p:txBody>
      </p:sp>
      <p:sp>
        <p:nvSpPr>
          <p:cNvPr id="765" name="Google Shape;765;p12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just" rtl="0">
              <a:lnSpc>
                <a:spcPct val="70000"/>
              </a:lnSpc>
              <a:spcBef>
                <a:spcPts val="0"/>
              </a:spcBef>
              <a:spcAft>
                <a:spcPts val="0"/>
              </a:spcAft>
              <a:buClr>
                <a:schemeClr val="dk1"/>
              </a:buClr>
              <a:buSzPts val="2590"/>
              <a:buChar char="•"/>
            </a:pPr>
            <a:r>
              <a:rPr lang="en-US" sz="2590" b="1"/>
              <a:t>Link Object</a:t>
            </a:r>
            <a:endParaRPr/>
          </a:p>
          <a:p>
            <a:pPr marL="228600" lvl="0" indent="-228600" algn="just" rtl="0">
              <a:lnSpc>
                <a:spcPct val="70000"/>
              </a:lnSpc>
              <a:spcBef>
                <a:spcPts val="1000"/>
              </a:spcBef>
              <a:spcAft>
                <a:spcPts val="0"/>
              </a:spcAft>
              <a:buClr>
                <a:schemeClr val="dk1"/>
              </a:buClr>
              <a:buSzPts val="2590"/>
              <a:buChar char="•"/>
            </a:pPr>
            <a:r>
              <a:rPr lang="en-US" sz="2590"/>
              <a:t>The Link object represents an HTML </a:t>
            </a:r>
            <a:r>
              <a:rPr lang="en-US" sz="2590" b="1"/>
              <a:t>&lt;link&gt; </a:t>
            </a:r>
            <a:r>
              <a:rPr lang="en-US" sz="2590"/>
              <a:t>element.</a:t>
            </a:r>
            <a:endParaRPr/>
          </a:p>
          <a:p>
            <a:pPr marL="228600" lvl="0" indent="-228600" algn="just" rtl="0">
              <a:lnSpc>
                <a:spcPct val="70000"/>
              </a:lnSpc>
              <a:spcBef>
                <a:spcPts val="1000"/>
              </a:spcBef>
              <a:spcAft>
                <a:spcPts val="0"/>
              </a:spcAft>
              <a:buClr>
                <a:schemeClr val="dk1"/>
              </a:buClr>
              <a:buSzPts val="2590"/>
              <a:buChar char="•"/>
            </a:pPr>
            <a:r>
              <a:rPr lang="en-US" sz="2590" b="1"/>
              <a:t>Access a Link Object</a:t>
            </a:r>
            <a:endParaRPr/>
          </a:p>
          <a:p>
            <a:pPr marL="228600" lvl="0" indent="-228600" algn="just" rtl="0">
              <a:lnSpc>
                <a:spcPct val="70000"/>
              </a:lnSpc>
              <a:spcBef>
                <a:spcPts val="1000"/>
              </a:spcBef>
              <a:spcAft>
                <a:spcPts val="0"/>
              </a:spcAft>
              <a:buClr>
                <a:schemeClr val="dk1"/>
              </a:buClr>
              <a:buSzPts val="2590"/>
              <a:buChar char="•"/>
            </a:pPr>
            <a:r>
              <a:rPr lang="en-US" sz="2590"/>
              <a:t>You </a:t>
            </a:r>
            <a:r>
              <a:rPr lang="en-US" sz="2590" b="1"/>
              <a:t>can access a &lt;link&gt; element by using getElementById():</a:t>
            </a:r>
            <a:endParaRPr/>
          </a:p>
          <a:p>
            <a:pPr marL="228600" lvl="0" indent="-228600" algn="just" rtl="0">
              <a:lnSpc>
                <a:spcPct val="70000"/>
              </a:lnSpc>
              <a:spcBef>
                <a:spcPts val="1000"/>
              </a:spcBef>
              <a:spcAft>
                <a:spcPts val="0"/>
              </a:spcAft>
              <a:buClr>
                <a:schemeClr val="dk1"/>
              </a:buClr>
              <a:buSzPts val="2590"/>
              <a:buChar char="•"/>
            </a:pPr>
            <a:r>
              <a:rPr lang="en-US" sz="2590" b="1"/>
              <a:t>Example</a:t>
            </a:r>
            <a:endParaRPr/>
          </a:p>
          <a:p>
            <a:pPr marL="228600" lvl="0" indent="-228600" algn="just" rtl="0">
              <a:lnSpc>
                <a:spcPct val="70000"/>
              </a:lnSpc>
              <a:spcBef>
                <a:spcPts val="1000"/>
              </a:spcBef>
              <a:spcAft>
                <a:spcPts val="0"/>
              </a:spcAft>
              <a:buClr>
                <a:schemeClr val="dk1"/>
              </a:buClr>
              <a:buSzPts val="2590"/>
              <a:buChar char="•"/>
            </a:pPr>
            <a:r>
              <a:rPr lang="en-US" sz="2590"/>
              <a:t>&lt;script&gt;</a:t>
            </a:r>
            <a:endParaRPr/>
          </a:p>
          <a:p>
            <a:pPr marL="228600" lvl="0" indent="-228600" algn="just" rtl="0">
              <a:lnSpc>
                <a:spcPct val="70000"/>
              </a:lnSpc>
              <a:spcBef>
                <a:spcPts val="1000"/>
              </a:spcBef>
              <a:spcAft>
                <a:spcPts val="0"/>
              </a:spcAft>
              <a:buClr>
                <a:schemeClr val="dk1"/>
              </a:buClr>
              <a:buSzPts val="2590"/>
              <a:buChar char="•"/>
            </a:pPr>
            <a:r>
              <a:rPr lang="en-US" sz="2590"/>
              <a:t>function myFunction() {</a:t>
            </a:r>
            <a:endParaRPr/>
          </a:p>
          <a:p>
            <a:pPr marL="228600" lvl="0" indent="-228600" algn="just" rtl="0">
              <a:lnSpc>
                <a:spcPct val="70000"/>
              </a:lnSpc>
              <a:spcBef>
                <a:spcPts val="1000"/>
              </a:spcBef>
              <a:spcAft>
                <a:spcPts val="0"/>
              </a:spcAft>
              <a:buClr>
                <a:schemeClr val="dk1"/>
              </a:buClr>
              <a:buSzPts val="2590"/>
              <a:buChar char="•"/>
            </a:pPr>
            <a:r>
              <a:rPr lang="en-US" sz="2590"/>
              <a:t>  var x = document.getElementById("myLink").href;</a:t>
            </a:r>
            <a:endParaRPr/>
          </a:p>
          <a:p>
            <a:pPr marL="228600" lvl="0" indent="-228600" algn="just" rtl="0">
              <a:lnSpc>
                <a:spcPct val="70000"/>
              </a:lnSpc>
              <a:spcBef>
                <a:spcPts val="1000"/>
              </a:spcBef>
              <a:spcAft>
                <a:spcPts val="0"/>
              </a:spcAft>
              <a:buClr>
                <a:schemeClr val="dk1"/>
              </a:buClr>
              <a:buSzPts val="2590"/>
              <a:buChar char="•"/>
            </a:pPr>
            <a:r>
              <a:rPr lang="en-US" sz="2590"/>
              <a:t>  document.getElementById("demo").innerHTML = x;</a:t>
            </a:r>
            <a:endParaRPr/>
          </a:p>
          <a:p>
            <a:pPr marL="228600" lvl="0" indent="-228600" algn="just" rtl="0">
              <a:lnSpc>
                <a:spcPct val="70000"/>
              </a:lnSpc>
              <a:spcBef>
                <a:spcPts val="1000"/>
              </a:spcBef>
              <a:spcAft>
                <a:spcPts val="0"/>
              </a:spcAft>
              <a:buClr>
                <a:schemeClr val="dk1"/>
              </a:buClr>
              <a:buSzPts val="2590"/>
              <a:buChar char="•"/>
            </a:pPr>
            <a:r>
              <a:rPr lang="en-US" sz="2590"/>
              <a:t>}</a:t>
            </a:r>
            <a:endParaRPr sz="259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show="0">
  <p:cSld>
    <p:spTree>
      <p:nvGrpSpPr>
        <p:cNvPr id="1" name="Shape 775"/>
        <p:cNvGrpSpPr/>
        <p:nvPr/>
      </p:nvGrpSpPr>
      <p:grpSpPr>
        <a:xfrm>
          <a:off x="0" y="0"/>
          <a:ext cx="0" cy="0"/>
          <a:chOff x="0" y="0"/>
          <a:chExt cx="0" cy="0"/>
        </a:xfrm>
      </p:grpSpPr>
      <p:sp>
        <p:nvSpPr>
          <p:cNvPr id="776" name="Google Shape;776;p1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Anchor</a:t>
            </a:r>
            <a:endParaRPr/>
          </a:p>
        </p:txBody>
      </p:sp>
      <p:sp>
        <p:nvSpPr>
          <p:cNvPr id="777" name="Google Shape;777;p12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just" rtl="0">
              <a:lnSpc>
                <a:spcPct val="90000"/>
              </a:lnSpc>
              <a:spcBef>
                <a:spcPts val="0"/>
              </a:spcBef>
              <a:spcAft>
                <a:spcPts val="0"/>
              </a:spcAft>
              <a:buClr>
                <a:schemeClr val="dk1"/>
              </a:buClr>
              <a:buSzPts val="2800"/>
              <a:buChar char="•"/>
            </a:pPr>
            <a:r>
              <a:rPr lang="en-US"/>
              <a:t>The anchor() method is not standard, and may not work as expected in all browsers.</a:t>
            </a:r>
            <a:endParaRPr/>
          </a:p>
          <a:p>
            <a:pPr marL="228600" lvl="0" indent="-228600" algn="just" rtl="0">
              <a:lnSpc>
                <a:spcPct val="90000"/>
              </a:lnSpc>
              <a:spcBef>
                <a:spcPts val="1000"/>
              </a:spcBef>
              <a:spcAft>
                <a:spcPts val="0"/>
              </a:spcAft>
              <a:buClr>
                <a:schemeClr val="dk1"/>
              </a:buClr>
              <a:buSzPts val="2800"/>
              <a:buChar char="•"/>
            </a:pPr>
            <a:r>
              <a:rPr lang="en-US"/>
              <a:t>The anchor() method is used to create an HTML anchor.</a:t>
            </a:r>
            <a:endParaRPr/>
          </a:p>
          <a:p>
            <a:pPr marL="228600" lvl="0" indent="-228600" algn="just" rtl="0">
              <a:lnSpc>
                <a:spcPct val="90000"/>
              </a:lnSpc>
              <a:spcBef>
                <a:spcPts val="1000"/>
              </a:spcBef>
              <a:spcAft>
                <a:spcPts val="0"/>
              </a:spcAft>
              <a:buClr>
                <a:schemeClr val="dk1"/>
              </a:buClr>
              <a:buSzPts val="2800"/>
              <a:buChar char="•"/>
            </a:pPr>
            <a:r>
              <a:rPr lang="en-US"/>
              <a:t>This method returns the string embedded in the &lt;a&gt; tag, like this:</a:t>
            </a:r>
            <a:endParaRPr/>
          </a:p>
          <a:p>
            <a:pPr marL="228600" lvl="0" indent="-228600" algn="just" rtl="0">
              <a:lnSpc>
                <a:spcPct val="90000"/>
              </a:lnSpc>
              <a:spcBef>
                <a:spcPts val="1000"/>
              </a:spcBef>
              <a:spcAft>
                <a:spcPts val="0"/>
              </a:spcAft>
              <a:buClr>
                <a:schemeClr val="dk1"/>
              </a:buClr>
              <a:buSzPts val="2800"/>
              <a:buChar char="•"/>
            </a:pPr>
            <a:r>
              <a:rPr lang="en-US"/>
              <a:t>&lt;a name="anchorname"&gt;string&lt;/a&gt;</a:t>
            </a:r>
            <a:endParaRPr/>
          </a:p>
          <a:p>
            <a:pPr marL="228600" lvl="0" indent="-228600" algn="l" rtl="0">
              <a:lnSpc>
                <a:spcPct val="90000"/>
              </a:lnSpc>
              <a:spcBef>
                <a:spcPts val="1000"/>
              </a:spcBef>
              <a:spcAft>
                <a:spcPts val="0"/>
              </a:spcAft>
              <a:buClr>
                <a:schemeClr val="dk1"/>
              </a:buClr>
              <a:buSzPts val="2800"/>
              <a:buChar char="•"/>
            </a:pPr>
            <a:r>
              <a:rPr lang="en-US" b="1"/>
              <a:t>Syntax</a:t>
            </a:r>
            <a:endParaRPr/>
          </a:p>
          <a:p>
            <a:pPr marL="228600" lvl="0" indent="-228600" algn="l" rtl="0">
              <a:lnSpc>
                <a:spcPct val="90000"/>
              </a:lnSpc>
              <a:spcBef>
                <a:spcPts val="1000"/>
              </a:spcBef>
              <a:spcAft>
                <a:spcPts val="0"/>
              </a:spcAft>
              <a:buClr>
                <a:schemeClr val="dk1"/>
              </a:buClr>
              <a:buSzPts val="2800"/>
              <a:buChar char="•"/>
            </a:pPr>
            <a:r>
              <a:rPr lang="en-US" i="1"/>
              <a:t>string</a:t>
            </a:r>
            <a:r>
              <a:rPr lang="en-US"/>
              <a:t>.anchor("</a:t>
            </a:r>
            <a:r>
              <a:rPr lang="en-US" i="1"/>
              <a:t>name</a:t>
            </a:r>
            <a:r>
              <a:rPr lang="en-US"/>
              <a:t>")</a:t>
            </a:r>
            <a:endParaRPr/>
          </a:p>
          <a:p>
            <a:pPr marL="228600" lvl="0" indent="-50800" algn="just" rtl="0">
              <a:lnSpc>
                <a:spcPct val="90000"/>
              </a:lnSpc>
              <a:spcBef>
                <a:spcPts val="1000"/>
              </a:spcBef>
              <a:spcAft>
                <a:spcPts val="0"/>
              </a:spcAft>
              <a:buClr>
                <a:schemeClr val="dk1"/>
              </a:buClr>
              <a:buSzPts val="2800"/>
              <a:buNone/>
            </a:pPr>
            <a:endParaRPr/>
          </a:p>
          <a:p>
            <a:pPr marL="228600" lvl="0" indent="-50800" algn="just" rtl="0">
              <a:lnSpc>
                <a:spcPct val="90000"/>
              </a:lnSpc>
              <a:spcBef>
                <a:spcPts val="1000"/>
              </a:spcBef>
              <a:spcAft>
                <a:spcPts val="0"/>
              </a:spcAft>
              <a:buClr>
                <a:schemeClr val="dk1"/>
              </a:buClr>
              <a:buSzPts val="2800"/>
              <a:buNone/>
            </a:pPr>
            <a:endParaRPr/>
          </a:p>
        </p:txBody>
      </p:sp>
      <p:pic>
        <p:nvPicPr>
          <p:cNvPr id="778" name="Google Shape;778;p127"/>
          <p:cNvPicPr preferRelativeResize="0"/>
          <p:nvPr/>
        </p:nvPicPr>
        <p:blipFill rotWithShape="1">
          <a:blip r:embed="rId3">
            <a:alphaModFix/>
          </a:blip>
          <a:srcRect/>
          <a:stretch/>
        </p:blipFill>
        <p:spPr>
          <a:xfrm>
            <a:off x="4769608" y="4480589"/>
            <a:ext cx="5600700" cy="13906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5.xml><?xml version="1.0" encoding="utf-8"?>
<p:sld xmlns:a="http://schemas.openxmlformats.org/drawingml/2006/main" xmlns:r="http://schemas.openxmlformats.org/officeDocument/2006/relationships" xmlns:p="http://schemas.openxmlformats.org/presentationml/2006/main" show="0">
  <p:cSld>
    <p:spTree>
      <p:nvGrpSpPr>
        <p:cNvPr id="1" name="Shape 782"/>
        <p:cNvGrpSpPr/>
        <p:nvPr/>
      </p:nvGrpSpPr>
      <p:grpSpPr>
        <a:xfrm>
          <a:off x="0" y="0"/>
          <a:ext cx="0" cy="0"/>
          <a:chOff x="0" y="0"/>
          <a:chExt cx="0" cy="0"/>
        </a:xfrm>
      </p:grpSpPr>
      <p:sp>
        <p:nvSpPr>
          <p:cNvPr id="783" name="Google Shape;783;p12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784" name="Google Shape;784;p12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&lt;script&gt;</a:t>
            </a:r>
            <a:endParaRPr/>
          </a:p>
          <a:p>
            <a:pPr marL="228600" lvl="0" indent="-228600" algn="l" rtl="0">
              <a:lnSpc>
                <a:spcPct val="90000"/>
              </a:lnSpc>
              <a:spcBef>
                <a:spcPts val="1000"/>
              </a:spcBef>
              <a:spcAft>
                <a:spcPts val="0"/>
              </a:spcAft>
              <a:buClr>
                <a:schemeClr val="dk1"/>
              </a:buClr>
              <a:buSzPts val="2800"/>
              <a:buChar char="•"/>
            </a:pPr>
            <a:r>
              <a:rPr lang="en-US"/>
              <a:t>function myFunction() {</a:t>
            </a:r>
            <a:endParaRPr/>
          </a:p>
          <a:p>
            <a:pPr marL="228600" lvl="0" indent="-228600" algn="l" rtl="0">
              <a:lnSpc>
                <a:spcPct val="90000"/>
              </a:lnSpc>
              <a:spcBef>
                <a:spcPts val="1000"/>
              </a:spcBef>
              <a:spcAft>
                <a:spcPts val="0"/>
              </a:spcAft>
              <a:buClr>
                <a:schemeClr val="dk1"/>
              </a:buClr>
              <a:buSzPts val="2800"/>
              <a:buChar char="•"/>
            </a:pPr>
            <a:r>
              <a:rPr lang="en-US"/>
              <a:t>  var txt = "Chapter 10";</a:t>
            </a:r>
            <a:endParaRPr/>
          </a:p>
          <a:p>
            <a:pPr marL="228600" lvl="0" indent="-228600" algn="l" rtl="0">
              <a:lnSpc>
                <a:spcPct val="90000"/>
              </a:lnSpc>
              <a:spcBef>
                <a:spcPts val="1000"/>
              </a:spcBef>
              <a:spcAft>
                <a:spcPts val="0"/>
              </a:spcAft>
              <a:buClr>
                <a:schemeClr val="dk1"/>
              </a:buClr>
              <a:buSzPts val="2800"/>
              <a:buChar char="•"/>
            </a:pPr>
            <a:r>
              <a:rPr lang="en-US"/>
              <a:t>  txt.anchor("chap10");</a:t>
            </a:r>
            <a:endParaRPr/>
          </a:p>
          <a:p>
            <a:pPr marL="228600" lvl="0" indent="-228600" algn="l" rtl="0">
              <a:lnSpc>
                <a:spcPct val="90000"/>
              </a:lnSpc>
              <a:spcBef>
                <a:spcPts val="1000"/>
              </a:spcBef>
              <a:spcAft>
                <a:spcPts val="0"/>
              </a:spcAft>
              <a:buClr>
                <a:schemeClr val="dk1"/>
              </a:buClr>
              <a:buSzPts val="2800"/>
              <a:buChar char="•"/>
            </a:pPr>
            <a:r>
              <a:rPr lang="en-US"/>
              <a:t>  alert(txt.anchor("chap10"));</a:t>
            </a:r>
            <a:endParaRPr/>
          </a:p>
          <a:p>
            <a:pPr marL="228600" lvl="0" indent="-228600" algn="l" rtl="0">
              <a:lnSpc>
                <a:spcPct val="90000"/>
              </a:lnSpc>
              <a:spcBef>
                <a:spcPts val="1000"/>
              </a:spcBef>
              <a:spcAft>
                <a:spcPts val="0"/>
              </a:spcAft>
              <a:buClr>
                <a:schemeClr val="dk1"/>
              </a:buClr>
              <a:buSzPts val="2800"/>
              <a:buChar char="•"/>
            </a:pPr>
            <a:r>
              <a:rPr lang="en-US"/>
              <a:t>}</a:t>
            </a:r>
            <a:endParaRPr/>
          </a:p>
          <a:p>
            <a:pPr marL="228600" lvl="0" indent="-228600" algn="l" rtl="0">
              <a:lnSpc>
                <a:spcPct val="90000"/>
              </a:lnSpc>
              <a:spcBef>
                <a:spcPts val="1000"/>
              </a:spcBef>
              <a:spcAft>
                <a:spcPts val="0"/>
              </a:spcAft>
              <a:buClr>
                <a:schemeClr val="dk1"/>
              </a:buClr>
              <a:buSzPts val="2800"/>
              <a:buChar char="•"/>
            </a:pPr>
            <a:r>
              <a:rPr lang="en-US"/>
              <a:t>&lt;/script&gt;</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6.xml><?xml version="1.0" encoding="utf-8"?>
<p:sld xmlns:a="http://schemas.openxmlformats.org/drawingml/2006/main" xmlns:r="http://schemas.openxmlformats.org/officeDocument/2006/relationships" xmlns:p="http://schemas.openxmlformats.org/presentationml/2006/main" show="0">
  <p:cSld>
    <p:spTree>
      <p:nvGrpSpPr>
        <p:cNvPr id="1" name="Shape 788"/>
        <p:cNvGrpSpPr/>
        <p:nvPr/>
      </p:nvGrpSpPr>
      <p:grpSpPr>
        <a:xfrm>
          <a:off x="0" y="0"/>
          <a:ext cx="0" cy="0"/>
          <a:chOff x="0" y="0"/>
          <a:chExt cx="0" cy="0"/>
        </a:xfrm>
      </p:grpSpPr>
      <p:sp>
        <p:nvSpPr>
          <p:cNvPr id="789" name="Google Shape;789;p12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Image</a:t>
            </a:r>
            <a:endParaRPr/>
          </a:p>
        </p:txBody>
      </p:sp>
      <p:sp>
        <p:nvSpPr>
          <p:cNvPr id="790" name="Google Shape;790;p129"/>
          <p:cNvSpPr txBox="1">
            <a:spLocks noGrp="1"/>
          </p:cNvSpPr>
          <p:nvPr>
            <p:ph type="body" idx="1"/>
          </p:nvPr>
        </p:nvSpPr>
        <p:spPr>
          <a:xfrm>
            <a:off x="232013" y="1593613"/>
            <a:ext cx="852985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590"/>
              <a:buChar char="•"/>
            </a:pPr>
            <a:r>
              <a:rPr lang="en-US" sz="2590"/>
              <a:t>The Image object represents an HTML &lt;img&gt; element.</a:t>
            </a:r>
            <a:endParaRPr/>
          </a:p>
          <a:p>
            <a:pPr marL="228600" lvl="0" indent="-228600" algn="l" rtl="0">
              <a:lnSpc>
                <a:spcPct val="90000"/>
              </a:lnSpc>
              <a:spcBef>
                <a:spcPts val="1000"/>
              </a:spcBef>
              <a:spcAft>
                <a:spcPts val="0"/>
              </a:spcAft>
              <a:buClr>
                <a:schemeClr val="dk1"/>
              </a:buClr>
              <a:buSzPts val="2590"/>
              <a:buChar char="•"/>
            </a:pPr>
            <a:r>
              <a:rPr lang="en-US" sz="2590" b="1"/>
              <a:t>Access an Image Object</a:t>
            </a:r>
            <a:endParaRPr/>
          </a:p>
          <a:p>
            <a:pPr marL="228600" lvl="0" indent="-228600" algn="l" rtl="0">
              <a:lnSpc>
                <a:spcPct val="90000"/>
              </a:lnSpc>
              <a:spcBef>
                <a:spcPts val="1000"/>
              </a:spcBef>
              <a:spcAft>
                <a:spcPts val="0"/>
              </a:spcAft>
              <a:buClr>
                <a:schemeClr val="dk1"/>
              </a:buClr>
              <a:buSzPts val="2590"/>
              <a:buChar char="•"/>
            </a:pPr>
            <a:r>
              <a:rPr lang="en-US" sz="2590"/>
              <a:t>You can access an &lt;img&gt; element by using getElementById():</a:t>
            </a:r>
            <a:endParaRPr/>
          </a:p>
          <a:p>
            <a:pPr marL="228600" lvl="0" indent="-228600" algn="l" rtl="0">
              <a:lnSpc>
                <a:spcPct val="90000"/>
              </a:lnSpc>
              <a:spcBef>
                <a:spcPts val="1000"/>
              </a:spcBef>
              <a:spcAft>
                <a:spcPts val="0"/>
              </a:spcAft>
              <a:buClr>
                <a:schemeClr val="dk1"/>
              </a:buClr>
              <a:buSzPts val="2590"/>
              <a:buChar char="•"/>
            </a:pPr>
            <a:r>
              <a:rPr lang="en-US" sz="2590"/>
              <a:t>&lt;script&gt;</a:t>
            </a:r>
            <a:endParaRPr/>
          </a:p>
          <a:p>
            <a:pPr marL="228600" lvl="0" indent="-228600" algn="l" rtl="0">
              <a:lnSpc>
                <a:spcPct val="90000"/>
              </a:lnSpc>
              <a:spcBef>
                <a:spcPts val="1000"/>
              </a:spcBef>
              <a:spcAft>
                <a:spcPts val="0"/>
              </a:spcAft>
              <a:buClr>
                <a:schemeClr val="dk1"/>
              </a:buClr>
              <a:buSzPts val="2590"/>
              <a:buChar char="•"/>
            </a:pPr>
            <a:r>
              <a:rPr lang="en-US" sz="2590"/>
              <a:t>function myFunction() {</a:t>
            </a:r>
            <a:endParaRPr/>
          </a:p>
          <a:p>
            <a:pPr marL="228600" lvl="0" indent="-228600" algn="l" rtl="0">
              <a:lnSpc>
                <a:spcPct val="90000"/>
              </a:lnSpc>
              <a:spcBef>
                <a:spcPts val="1000"/>
              </a:spcBef>
              <a:spcAft>
                <a:spcPts val="0"/>
              </a:spcAft>
              <a:buClr>
                <a:schemeClr val="dk1"/>
              </a:buClr>
              <a:buSzPts val="2590"/>
              <a:buChar char="•"/>
            </a:pPr>
            <a:r>
              <a:rPr lang="en-US" sz="2590"/>
              <a:t>  var x = document.getElementById("myImg").src;</a:t>
            </a:r>
            <a:endParaRPr/>
          </a:p>
          <a:p>
            <a:pPr marL="228600" lvl="0" indent="-228600" algn="l" rtl="0">
              <a:lnSpc>
                <a:spcPct val="90000"/>
              </a:lnSpc>
              <a:spcBef>
                <a:spcPts val="1000"/>
              </a:spcBef>
              <a:spcAft>
                <a:spcPts val="0"/>
              </a:spcAft>
              <a:buClr>
                <a:schemeClr val="dk1"/>
              </a:buClr>
              <a:buSzPts val="2590"/>
              <a:buChar char="•"/>
            </a:pPr>
            <a:r>
              <a:rPr lang="en-US" sz="2590"/>
              <a:t>  document.getElementById("demo").innerHTML = x;</a:t>
            </a:r>
            <a:endParaRPr/>
          </a:p>
          <a:p>
            <a:pPr marL="228600" lvl="0" indent="-228600" algn="l" rtl="0">
              <a:lnSpc>
                <a:spcPct val="90000"/>
              </a:lnSpc>
              <a:spcBef>
                <a:spcPts val="1000"/>
              </a:spcBef>
              <a:spcAft>
                <a:spcPts val="0"/>
              </a:spcAft>
              <a:buClr>
                <a:schemeClr val="dk1"/>
              </a:buClr>
              <a:buSzPts val="2590"/>
              <a:buChar char="•"/>
            </a:pPr>
            <a:r>
              <a:rPr lang="en-US" sz="2590"/>
              <a:t>}</a:t>
            </a:r>
            <a:endParaRPr/>
          </a:p>
          <a:p>
            <a:pPr marL="228600" lvl="0" indent="-228600" algn="l" rtl="0">
              <a:lnSpc>
                <a:spcPct val="90000"/>
              </a:lnSpc>
              <a:spcBef>
                <a:spcPts val="1000"/>
              </a:spcBef>
              <a:spcAft>
                <a:spcPts val="0"/>
              </a:spcAft>
              <a:buClr>
                <a:schemeClr val="dk1"/>
              </a:buClr>
              <a:buSzPts val="2590"/>
              <a:buChar char="•"/>
            </a:pPr>
            <a:r>
              <a:rPr lang="en-US" sz="2590"/>
              <a:t>&lt;/script&gt;</a:t>
            </a:r>
            <a:endParaRPr sz="2590"/>
          </a:p>
        </p:txBody>
      </p:sp>
      <p:pic>
        <p:nvPicPr>
          <p:cNvPr id="791" name="Google Shape;791;p129"/>
          <p:cNvPicPr preferRelativeResize="0"/>
          <p:nvPr/>
        </p:nvPicPr>
        <p:blipFill rotWithShape="1">
          <a:blip r:embed="rId3">
            <a:alphaModFix/>
          </a:blip>
          <a:srcRect/>
          <a:stretch/>
        </p:blipFill>
        <p:spPr>
          <a:xfrm>
            <a:off x="8782170" y="2238234"/>
            <a:ext cx="3243356" cy="282814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7.xml><?xml version="1.0" encoding="utf-8"?>
<p:sld xmlns:a="http://schemas.openxmlformats.org/drawingml/2006/main" xmlns:r="http://schemas.openxmlformats.org/officeDocument/2006/relationships" xmlns:p="http://schemas.openxmlformats.org/presentationml/2006/main" show="0">
  <p:cSld>
    <p:spTree>
      <p:nvGrpSpPr>
        <p:cNvPr id="1" name="Shape 801"/>
        <p:cNvGrpSpPr/>
        <p:nvPr/>
      </p:nvGrpSpPr>
      <p:grpSpPr>
        <a:xfrm>
          <a:off x="0" y="0"/>
          <a:ext cx="0" cy="0"/>
          <a:chOff x="0" y="0"/>
          <a:chExt cx="0" cy="0"/>
        </a:xfrm>
      </p:grpSpPr>
      <p:sp>
        <p:nvSpPr>
          <p:cNvPr id="802" name="Google Shape;802;p13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Applet</a:t>
            </a:r>
            <a:endParaRPr/>
          </a:p>
        </p:txBody>
      </p:sp>
      <p:sp>
        <p:nvSpPr>
          <p:cNvPr id="803" name="Google Shape;803;p13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just" rtl="0">
              <a:lnSpc>
                <a:spcPct val="90000"/>
              </a:lnSpc>
              <a:spcBef>
                <a:spcPts val="0"/>
              </a:spcBef>
              <a:spcAft>
                <a:spcPts val="0"/>
              </a:spcAft>
              <a:buClr>
                <a:schemeClr val="dk1"/>
              </a:buClr>
              <a:buSzPts val="2800"/>
              <a:buChar char="•"/>
            </a:pPr>
            <a:r>
              <a:rPr lang="en-US" dirty="0"/>
              <a:t>The &lt;applet&gt; tag is not supported in HTML5. Use </a:t>
            </a:r>
            <a:r>
              <a:rPr lang="en-US" u="sng" dirty="0">
                <a:solidFill>
                  <a:schemeClr val="hlink"/>
                </a:solidFill>
                <a:hlinkClick r:id="rId3"/>
              </a:rPr>
              <a:t>&lt;embed&gt;</a:t>
            </a:r>
            <a:r>
              <a:rPr lang="en-US" dirty="0"/>
              <a:t> or </a:t>
            </a:r>
            <a:r>
              <a:rPr lang="en-US" u="sng" dirty="0">
                <a:solidFill>
                  <a:schemeClr val="hlink"/>
                </a:solidFill>
                <a:hlinkClick r:id="rId4"/>
              </a:rPr>
              <a:t>&lt;object&gt;</a:t>
            </a:r>
            <a:r>
              <a:rPr lang="en-US" dirty="0"/>
              <a:t> instead.</a:t>
            </a:r>
            <a:endParaRPr dirty="0"/>
          </a:p>
          <a:p>
            <a:pPr marL="228600" lvl="0" indent="-228600" algn="just" rtl="0">
              <a:lnSpc>
                <a:spcPct val="90000"/>
              </a:lnSpc>
              <a:spcBef>
                <a:spcPts val="1000"/>
              </a:spcBef>
              <a:spcAft>
                <a:spcPts val="0"/>
              </a:spcAft>
              <a:buClr>
                <a:schemeClr val="dk1"/>
              </a:buClr>
              <a:buSzPts val="2800"/>
              <a:buChar char="•"/>
            </a:pPr>
            <a:r>
              <a:rPr lang="en-US" dirty="0"/>
              <a:t>The &lt;applet&gt; tag defines an embedded applet.</a:t>
            </a:r>
            <a:endParaRPr dirty="0"/>
          </a:p>
          <a:p>
            <a:pPr marL="228600" lvl="0" indent="-50800" algn="just" rtl="0">
              <a:lnSpc>
                <a:spcPct val="90000"/>
              </a:lnSpc>
              <a:spcBef>
                <a:spcPts val="1000"/>
              </a:spcBef>
              <a:spcAft>
                <a:spcPts val="0"/>
              </a:spcAft>
              <a:buClr>
                <a:schemeClr val="dk1"/>
              </a:buClr>
              <a:buSzPts val="2800"/>
              <a:buNone/>
            </a:pPr>
            <a:endParaRPr dirty="0"/>
          </a:p>
        </p:txBody>
      </p:sp>
      <p:pic>
        <p:nvPicPr>
          <p:cNvPr id="804" name="Google Shape;804;p131"/>
          <p:cNvPicPr preferRelativeResize="0"/>
          <p:nvPr/>
        </p:nvPicPr>
        <p:blipFill rotWithShape="1">
          <a:blip r:embed="rId5">
            <a:alphaModFix/>
          </a:blip>
          <a:srcRect/>
          <a:stretch/>
        </p:blipFill>
        <p:spPr>
          <a:xfrm>
            <a:off x="3245822" y="3700107"/>
            <a:ext cx="5591175" cy="15049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Shape 815"/>
        <p:cNvGrpSpPr/>
        <p:nvPr/>
      </p:nvGrpSpPr>
      <p:grpSpPr>
        <a:xfrm>
          <a:off x="0" y="0"/>
          <a:ext cx="0" cy="0"/>
          <a:chOff x="0" y="0"/>
          <a:chExt cx="0" cy="0"/>
        </a:xfrm>
      </p:grpSpPr>
      <p:sp>
        <p:nvSpPr>
          <p:cNvPr id="816" name="Google Shape;816;p133"/>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a:t>JavaScript Events</a:t>
            </a:r>
            <a:endParaRPr/>
          </a:p>
        </p:txBody>
      </p:sp>
      <p:sp>
        <p:nvSpPr>
          <p:cNvPr id="817" name="Google Shape;817;p133"/>
          <p:cNvSpPr txBox="1">
            <a:spLocks noGrp="1"/>
          </p:cNvSpPr>
          <p:nvPr>
            <p:ph type="body" idx="1"/>
          </p:nvPr>
        </p:nvSpPr>
        <p:spPr>
          <a:xfrm>
            <a:off x="838200" y="1443488"/>
            <a:ext cx="10515600" cy="4970960"/>
          </a:xfrm>
          <a:prstGeom prst="rect">
            <a:avLst/>
          </a:prstGeom>
        </p:spPr>
        <p:txBody>
          <a:bodyPr spcFirstLastPara="1" wrap="square" lIns="91425" tIns="45700" rIns="91425" bIns="45700" anchor="t" anchorCtr="0">
            <a:noAutofit/>
          </a:bodyPr>
          <a:lstStyle/>
          <a:p>
            <a:pPr marL="0" lvl="0" indent="0" algn="l" rtl="0">
              <a:lnSpc>
                <a:spcPct val="115000"/>
              </a:lnSpc>
              <a:spcBef>
                <a:spcPts val="1400"/>
              </a:spcBef>
              <a:spcAft>
                <a:spcPts val="0"/>
              </a:spcAft>
              <a:buClr>
                <a:schemeClr val="dk1"/>
              </a:buClr>
              <a:buSzPts val="1100"/>
              <a:buFont typeface="Arial"/>
              <a:buNone/>
            </a:pPr>
            <a:r>
              <a:rPr lang="en-US" sz="2400" dirty="0">
                <a:highlight>
                  <a:srgbClr val="FFFFFF"/>
                </a:highlight>
                <a:latin typeface="Times New Roman"/>
                <a:ea typeface="Times New Roman"/>
                <a:cs typeface="Times New Roman"/>
                <a:sym typeface="Times New Roman"/>
              </a:rPr>
              <a:t>HTML events are "things" that happen to HTML elements. When JavaScript is used in HTML pages, JavaScript can "react" on these events</a:t>
            </a:r>
            <a:r>
              <a:rPr lang="en-US" sz="2400" dirty="0" smtClean="0">
                <a:highlight>
                  <a:srgbClr val="FFFFFF"/>
                </a:highlight>
                <a:latin typeface="Times New Roman"/>
                <a:ea typeface="Times New Roman"/>
                <a:cs typeface="Times New Roman"/>
                <a:sym typeface="Times New Roman"/>
              </a:rPr>
              <a:t>.</a:t>
            </a:r>
          </a:p>
          <a:p>
            <a:pPr marL="0" lvl="0" indent="0">
              <a:lnSpc>
                <a:spcPct val="115000"/>
              </a:lnSpc>
              <a:spcBef>
                <a:spcPts val="1400"/>
              </a:spcBef>
              <a:buSzPts val="1100"/>
              <a:buNone/>
            </a:pPr>
            <a:r>
              <a:rPr lang="en-US" sz="2400" dirty="0"/>
              <a:t>Event Handlers</a:t>
            </a:r>
            <a:endParaRPr sz="2400" dirty="0">
              <a:highlight>
                <a:srgbClr val="FFFFFF"/>
              </a:highlight>
              <a:latin typeface="Times New Roman"/>
              <a:ea typeface="Times New Roman"/>
              <a:cs typeface="Times New Roman"/>
              <a:sym typeface="Times New Roman"/>
            </a:endParaRPr>
          </a:p>
          <a:p>
            <a:pPr marL="0" lvl="0" indent="0">
              <a:lnSpc>
                <a:spcPct val="115000"/>
              </a:lnSpc>
              <a:spcBef>
                <a:spcPts val="1400"/>
              </a:spcBef>
              <a:buSzPts val="1100"/>
              <a:buNone/>
            </a:pPr>
            <a:r>
              <a:rPr lang="en-US" sz="2000" dirty="0">
                <a:highlight>
                  <a:srgbClr val="FFFFFF"/>
                </a:highlight>
                <a:latin typeface="Verdana"/>
                <a:ea typeface="Verdana"/>
                <a:cs typeface="Verdana"/>
                <a:sym typeface="Verdana"/>
              </a:rPr>
              <a:t>Event handlers can be used to handle, and verify, user input, user actions, and browser actions:</a:t>
            </a:r>
          </a:p>
          <a:p>
            <a:pPr lvl="0" indent="-381000">
              <a:lnSpc>
                <a:spcPct val="115000"/>
              </a:lnSpc>
              <a:spcBef>
                <a:spcPts val="1400"/>
              </a:spcBef>
              <a:buSzPts val="2400"/>
              <a:buFont typeface="Verdana"/>
              <a:buChar char="●"/>
            </a:pPr>
            <a:r>
              <a:rPr lang="en-US" sz="2000" dirty="0">
                <a:highlight>
                  <a:srgbClr val="FFFFFF"/>
                </a:highlight>
                <a:latin typeface="Verdana"/>
                <a:ea typeface="Verdana"/>
                <a:cs typeface="Verdana"/>
                <a:sym typeface="Verdana"/>
              </a:rPr>
              <a:t>Things that should be done every time a page loads</a:t>
            </a:r>
          </a:p>
          <a:p>
            <a:pPr lvl="0" indent="-381000">
              <a:lnSpc>
                <a:spcPct val="115000"/>
              </a:lnSpc>
              <a:spcBef>
                <a:spcPts val="0"/>
              </a:spcBef>
              <a:buSzPts val="2400"/>
              <a:buFont typeface="Verdana"/>
              <a:buChar char="●"/>
            </a:pPr>
            <a:r>
              <a:rPr lang="en-US" sz="2000" dirty="0">
                <a:highlight>
                  <a:srgbClr val="FFFFFF"/>
                </a:highlight>
                <a:latin typeface="Verdana"/>
                <a:ea typeface="Verdana"/>
                <a:cs typeface="Verdana"/>
                <a:sym typeface="Verdana"/>
              </a:rPr>
              <a:t>Things that should be done when the page is closed</a:t>
            </a:r>
          </a:p>
          <a:p>
            <a:pPr lvl="0" indent="-381000">
              <a:lnSpc>
                <a:spcPct val="115000"/>
              </a:lnSpc>
              <a:spcBef>
                <a:spcPts val="0"/>
              </a:spcBef>
              <a:buSzPts val="2400"/>
              <a:buFont typeface="Verdana"/>
              <a:buChar char="●"/>
            </a:pPr>
            <a:r>
              <a:rPr lang="en-US" sz="2000" dirty="0">
                <a:highlight>
                  <a:srgbClr val="FFFFFF"/>
                </a:highlight>
                <a:latin typeface="Verdana"/>
                <a:ea typeface="Verdana"/>
                <a:cs typeface="Verdana"/>
                <a:sym typeface="Verdana"/>
              </a:rPr>
              <a:t>Action that should be performed when a user clicks a button</a:t>
            </a:r>
          </a:p>
          <a:p>
            <a:pPr lvl="0" indent="-381000">
              <a:lnSpc>
                <a:spcPct val="115000"/>
              </a:lnSpc>
              <a:spcBef>
                <a:spcPts val="0"/>
              </a:spcBef>
              <a:buSzPts val="2400"/>
              <a:buFont typeface="Verdana"/>
              <a:buChar char="●"/>
            </a:pPr>
            <a:r>
              <a:rPr lang="en-US" sz="2000" dirty="0">
                <a:highlight>
                  <a:srgbClr val="FFFFFF"/>
                </a:highlight>
                <a:latin typeface="Verdana"/>
                <a:ea typeface="Verdana"/>
                <a:cs typeface="Verdana"/>
                <a:sym typeface="Verdana"/>
              </a:rPr>
              <a:t>Content that should be verified when a user inputs data</a:t>
            </a:r>
          </a:p>
          <a:p>
            <a:pPr lvl="0" indent="-381000">
              <a:lnSpc>
                <a:spcPct val="115000"/>
              </a:lnSpc>
              <a:spcBef>
                <a:spcPts val="0"/>
              </a:spcBef>
              <a:buSzPts val="2400"/>
              <a:buFont typeface="Verdana"/>
              <a:buChar char="●"/>
            </a:pPr>
            <a:r>
              <a:rPr lang="en-US" sz="2000" dirty="0">
                <a:highlight>
                  <a:srgbClr val="FFFFFF"/>
                </a:highlight>
                <a:latin typeface="Verdana"/>
                <a:ea typeface="Verdana"/>
                <a:cs typeface="Verdana"/>
                <a:sym typeface="Verdana"/>
              </a:rPr>
              <a:t>And more ...</a:t>
            </a:r>
          </a:p>
          <a:p>
            <a:pPr marL="0" lvl="0" indent="0">
              <a:spcBef>
                <a:spcPts val="1100"/>
              </a:spcBef>
              <a:buNone/>
            </a:pPr>
            <a:endParaRPr lang="en-US" sz="2000" dirty="0"/>
          </a:p>
          <a:p>
            <a:pPr marL="0" lvl="0" indent="0" algn="l" rtl="0">
              <a:spcBef>
                <a:spcPts val="1400"/>
              </a:spcBef>
              <a:spcAft>
                <a:spcPts val="0"/>
              </a:spcAft>
              <a:buNone/>
            </a:pPr>
            <a:endParaRPr sz="2000"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Shape 829"/>
        <p:cNvGrpSpPr/>
        <p:nvPr/>
      </p:nvGrpSpPr>
      <p:grpSpPr>
        <a:xfrm>
          <a:off x="0" y="0"/>
          <a:ext cx="0" cy="0"/>
          <a:chOff x="0" y="0"/>
          <a:chExt cx="0" cy="0"/>
        </a:xfrm>
      </p:grpSpPr>
      <p:sp>
        <p:nvSpPr>
          <p:cNvPr id="830" name="Google Shape;830;p135"/>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831" name="Google Shape;831;p135"/>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Autofit/>
          </a:bodyPr>
          <a:lstStyle/>
          <a:p>
            <a:pPr marL="0" lvl="0" indent="0" algn="l" rtl="0">
              <a:lnSpc>
                <a:spcPct val="115000"/>
              </a:lnSpc>
              <a:spcBef>
                <a:spcPts val="1400"/>
              </a:spcBef>
              <a:spcAft>
                <a:spcPts val="0"/>
              </a:spcAft>
              <a:buClr>
                <a:schemeClr val="dk1"/>
              </a:buClr>
              <a:buSzPts val="1100"/>
              <a:buFont typeface="Arial"/>
              <a:buNone/>
            </a:pPr>
            <a:r>
              <a:rPr lang="en-US" sz="3000" dirty="0">
                <a:solidFill>
                  <a:schemeClr val="tx1"/>
                </a:solidFill>
                <a:highlight>
                  <a:srgbClr val="FFFFFF"/>
                </a:highlight>
                <a:latin typeface="Verdana"/>
                <a:ea typeface="Verdana"/>
                <a:cs typeface="Verdana"/>
                <a:sym typeface="Verdana"/>
              </a:rPr>
              <a:t>HTML allows event handler attributes, with JavaScript code, to be added to HTML elements.</a:t>
            </a:r>
            <a:endParaRPr sz="3000" dirty="0">
              <a:solidFill>
                <a:schemeClr val="tx1"/>
              </a:solidFill>
              <a:highlight>
                <a:srgbClr val="FFFFFF"/>
              </a:highlight>
              <a:latin typeface="Verdana"/>
              <a:ea typeface="Verdana"/>
              <a:cs typeface="Verdana"/>
              <a:sym typeface="Verdana"/>
            </a:endParaRPr>
          </a:p>
          <a:p>
            <a:pPr marL="0" lvl="0" indent="0" algn="l" rtl="0">
              <a:lnSpc>
                <a:spcPct val="115000"/>
              </a:lnSpc>
              <a:spcBef>
                <a:spcPts val="1400"/>
              </a:spcBef>
              <a:spcAft>
                <a:spcPts val="0"/>
              </a:spcAft>
              <a:buClr>
                <a:schemeClr val="dk1"/>
              </a:buClr>
              <a:buSzPts val="1100"/>
              <a:buFont typeface="Arial"/>
              <a:buNone/>
            </a:pPr>
            <a:r>
              <a:rPr lang="en-US" sz="3000" dirty="0">
                <a:solidFill>
                  <a:schemeClr val="tx1"/>
                </a:solidFill>
                <a:highlight>
                  <a:srgbClr val="FFFFFF"/>
                </a:highlight>
                <a:latin typeface="Verdana"/>
                <a:ea typeface="Verdana"/>
                <a:cs typeface="Verdana"/>
                <a:sym typeface="Verdana"/>
              </a:rPr>
              <a:t>With single quotes:</a:t>
            </a:r>
            <a:endParaRPr sz="3000" dirty="0">
              <a:solidFill>
                <a:schemeClr val="tx1"/>
              </a:solidFill>
              <a:highlight>
                <a:srgbClr val="FFFFFF"/>
              </a:highlight>
              <a:latin typeface="Verdana"/>
              <a:ea typeface="Verdana"/>
              <a:cs typeface="Verdana"/>
              <a:sym typeface="Verdana"/>
            </a:endParaRPr>
          </a:p>
          <a:p>
            <a:pPr marL="114300" marR="114300" lvl="0" indent="0" algn="l" rtl="0">
              <a:lnSpc>
                <a:spcPct val="115000"/>
              </a:lnSpc>
              <a:spcBef>
                <a:spcPts val="1400"/>
              </a:spcBef>
              <a:spcAft>
                <a:spcPts val="0"/>
              </a:spcAft>
              <a:buClr>
                <a:schemeClr val="dk1"/>
              </a:buClr>
              <a:buSzPts val="1100"/>
              <a:buFont typeface="Arial"/>
              <a:buNone/>
            </a:pPr>
            <a:r>
              <a:rPr lang="en-US" sz="3000" dirty="0">
                <a:solidFill>
                  <a:schemeClr val="tx1"/>
                </a:solidFill>
                <a:highlight>
                  <a:srgbClr val="FFFFFF"/>
                </a:highlight>
                <a:latin typeface="Courier New"/>
                <a:ea typeface="Courier New"/>
                <a:cs typeface="Courier New"/>
                <a:sym typeface="Courier New"/>
              </a:rPr>
              <a:t>&lt;element event='some JavaScript'&gt;</a:t>
            </a:r>
            <a:endParaRPr sz="3000" dirty="0">
              <a:solidFill>
                <a:schemeClr val="tx1"/>
              </a:solidFill>
              <a:highlight>
                <a:srgbClr val="FFFFFF"/>
              </a:highlight>
              <a:latin typeface="Courier New"/>
              <a:ea typeface="Courier New"/>
              <a:cs typeface="Courier New"/>
              <a:sym typeface="Courier New"/>
            </a:endParaRPr>
          </a:p>
          <a:p>
            <a:pPr marL="0" lvl="0" indent="0" algn="l" rtl="0">
              <a:lnSpc>
                <a:spcPct val="115000"/>
              </a:lnSpc>
              <a:spcBef>
                <a:spcPts val="1400"/>
              </a:spcBef>
              <a:spcAft>
                <a:spcPts val="0"/>
              </a:spcAft>
              <a:buClr>
                <a:schemeClr val="dk1"/>
              </a:buClr>
              <a:buSzPts val="1100"/>
              <a:buFont typeface="Arial"/>
              <a:buNone/>
            </a:pPr>
            <a:r>
              <a:rPr lang="en-US" sz="3000" dirty="0">
                <a:solidFill>
                  <a:schemeClr val="tx1"/>
                </a:solidFill>
                <a:highlight>
                  <a:srgbClr val="FFFFFF"/>
                </a:highlight>
                <a:latin typeface="Verdana"/>
                <a:ea typeface="Verdana"/>
                <a:cs typeface="Verdana"/>
                <a:sym typeface="Verdana"/>
              </a:rPr>
              <a:t>With double quotes:</a:t>
            </a:r>
            <a:endParaRPr sz="3000" dirty="0">
              <a:solidFill>
                <a:schemeClr val="tx1"/>
              </a:solidFill>
              <a:highlight>
                <a:srgbClr val="FFFFFF"/>
              </a:highlight>
              <a:latin typeface="Verdana"/>
              <a:ea typeface="Verdana"/>
              <a:cs typeface="Verdana"/>
              <a:sym typeface="Verdana"/>
            </a:endParaRPr>
          </a:p>
          <a:p>
            <a:pPr marL="114300" marR="114300" lvl="0" indent="0" algn="l" rtl="0">
              <a:lnSpc>
                <a:spcPct val="115000"/>
              </a:lnSpc>
              <a:spcBef>
                <a:spcPts val="1400"/>
              </a:spcBef>
              <a:spcAft>
                <a:spcPts val="0"/>
              </a:spcAft>
              <a:buClr>
                <a:schemeClr val="dk1"/>
              </a:buClr>
              <a:buSzPts val="1100"/>
              <a:buFont typeface="Arial"/>
              <a:buNone/>
            </a:pPr>
            <a:r>
              <a:rPr lang="en-US" sz="3000" dirty="0">
                <a:solidFill>
                  <a:schemeClr val="tx1"/>
                </a:solidFill>
                <a:highlight>
                  <a:srgbClr val="FFFFFF"/>
                </a:highlight>
                <a:latin typeface="Courier New"/>
                <a:ea typeface="Courier New"/>
                <a:cs typeface="Courier New"/>
                <a:sym typeface="Courier New"/>
              </a:rPr>
              <a:t>&lt;element event="some JavaScript"&gt;</a:t>
            </a:r>
            <a:endParaRPr sz="3000" dirty="0">
              <a:solidFill>
                <a:schemeClr val="tx1"/>
              </a:solidFill>
              <a:highlight>
                <a:srgbClr val="FFFFFF"/>
              </a:highlight>
              <a:latin typeface="Courier New"/>
              <a:ea typeface="Courier New"/>
              <a:cs typeface="Courier New"/>
              <a:sym typeface="Courier New"/>
            </a:endParaRPr>
          </a:p>
          <a:p>
            <a:pPr marL="0" lvl="0" indent="0" algn="l" rtl="0">
              <a:spcBef>
                <a:spcPts val="1000"/>
              </a:spcBef>
              <a:spcAft>
                <a:spcPts val="0"/>
              </a:spcAft>
              <a:buNone/>
            </a:pPr>
            <a:endParaRPr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b="1"/>
              <a:t>Limitations of JavaScript</a:t>
            </a:r>
            <a:br>
              <a:rPr lang="en-US" b="1"/>
            </a:br>
            <a:endParaRPr b="1"/>
          </a:p>
        </p:txBody>
      </p:sp>
      <p:sp>
        <p:nvSpPr>
          <p:cNvPr id="154" name="Google Shape;154;p2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just" rtl="0">
              <a:lnSpc>
                <a:spcPct val="90000"/>
              </a:lnSpc>
              <a:spcBef>
                <a:spcPts val="0"/>
              </a:spcBef>
              <a:spcAft>
                <a:spcPts val="0"/>
              </a:spcAft>
              <a:buClr>
                <a:schemeClr val="dk1"/>
              </a:buClr>
              <a:buSzPts val="2800"/>
              <a:buChar char="•"/>
            </a:pPr>
            <a:r>
              <a:rPr lang="en-US"/>
              <a:t>Client-side JavaScript </a:t>
            </a:r>
            <a:r>
              <a:rPr lang="en-US" b="1"/>
              <a:t>does not allow the reading or writing of files</a:t>
            </a:r>
            <a:r>
              <a:rPr lang="en-US"/>
              <a:t>. This has been kept for security reason.</a:t>
            </a:r>
            <a:endParaRPr/>
          </a:p>
          <a:p>
            <a:pPr marL="228600" lvl="0" indent="-228600" algn="just" rtl="0">
              <a:lnSpc>
                <a:spcPct val="90000"/>
              </a:lnSpc>
              <a:spcBef>
                <a:spcPts val="1000"/>
              </a:spcBef>
              <a:spcAft>
                <a:spcPts val="0"/>
              </a:spcAft>
              <a:buClr>
                <a:schemeClr val="dk1"/>
              </a:buClr>
              <a:buSzPts val="2800"/>
              <a:buChar char="•"/>
            </a:pPr>
            <a:r>
              <a:rPr lang="en-US"/>
              <a:t>JavaScript </a:t>
            </a:r>
            <a:r>
              <a:rPr lang="en-US" b="1"/>
              <a:t>cannot be used for networking applications </a:t>
            </a:r>
            <a:r>
              <a:rPr lang="en-US"/>
              <a:t>because there is no such support available.</a:t>
            </a:r>
            <a:endParaRPr/>
          </a:p>
          <a:p>
            <a:pPr marL="228600" lvl="0" indent="-228600" algn="just" rtl="0">
              <a:lnSpc>
                <a:spcPct val="90000"/>
              </a:lnSpc>
              <a:spcBef>
                <a:spcPts val="1000"/>
              </a:spcBef>
              <a:spcAft>
                <a:spcPts val="0"/>
              </a:spcAft>
              <a:buClr>
                <a:schemeClr val="dk1"/>
              </a:buClr>
              <a:buSzPts val="2800"/>
              <a:buChar char="•"/>
            </a:pPr>
            <a:r>
              <a:rPr lang="en-US"/>
              <a:t>JavaScript </a:t>
            </a:r>
            <a:r>
              <a:rPr lang="en-US" b="1"/>
              <a:t>doesn't have any multi-threading or multiprocessor capabilities.</a:t>
            </a:r>
            <a:endParaRPr/>
          </a:p>
          <a:p>
            <a:pPr marL="228600" lvl="0" indent="-50800" algn="just" rtl="0">
              <a:lnSpc>
                <a:spcPct val="90000"/>
              </a:lnSpc>
              <a:spcBef>
                <a:spcPts val="1000"/>
              </a:spcBef>
              <a:spcAft>
                <a:spcPts val="0"/>
              </a:spcAft>
              <a:buClr>
                <a:schemeClr val="dk1"/>
              </a:buClr>
              <a:buSzPts val="2800"/>
              <a:buNone/>
            </a:pPr>
            <a:endParaRP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Shape 851"/>
        <p:cNvGrpSpPr/>
        <p:nvPr/>
      </p:nvGrpSpPr>
      <p:grpSpPr>
        <a:xfrm>
          <a:off x="0" y="0"/>
          <a:ext cx="0" cy="0"/>
          <a:chOff x="0" y="0"/>
          <a:chExt cx="0" cy="0"/>
        </a:xfrm>
      </p:grpSpPr>
      <p:sp>
        <p:nvSpPr>
          <p:cNvPr id="852" name="Google Shape;852;p138"/>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lgn="ctr" rtl="0">
              <a:lnSpc>
                <a:spcPct val="115000"/>
              </a:lnSpc>
              <a:spcBef>
                <a:spcPts val="800"/>
              </a:spcBef>
              <a:spcAft>
                <a:spcPts val="800"/>
              </a:spcAft>
              <a:buNone/>
            </a:pPr>
            <a:r>
              <a:rPr lang="en-US" sz="3150" dirty="0" err="1">
                <a:highlight>
                  <a:srgbClr val="FFFFFF"/>
                </a:highlight>
                <a:latin typeface="Arial"/>
                <a:ea typeface="Arial"/>
                <a:cs typeface="Arial"/>
                <a:sym typeface="Arial"/>
              </a:rPr>
              <a:t>onblur</a:t>
            </a:r>
            <a:r>
              <a:rPr lang="en-US" sz="3150" dirty="0">
                <a:highlight>
                  <a:srgbClr val="FFFFFF"/>
                </a:highlight>
                <a:latin typeface="Arial"/>
                <a:ea typeface="Arial"/>
                <a:cs typeface="Arial"/>
                <a:sym typeface="Arial"/>
              </a:rPr>
              <a:t> Event</a:t>
            </a:r>
            <a:endParaRPr dirty="0"/>
          </a:p>
        </p:txBody>
      </p:sp>
      <p:sp>
        <p:nvSpPr>
          <p:cNvPr id="853" name="Google Shape;853;p138"/>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Autofit/>
          </a:bodyPr>
          <a:lstStyle/>
          <a:p>
            <a:pPr marL="0" lvl="0" indent="0" algn="l" rtl="0">
              <a:lnSpc>
                <a:spcPct val="115000"/>
              </a:lnSpc>
              <a:spcBef>
                <a:spcPts val="1400"/>
              </a:spcBef>
              <a:spcAft>
                <a:spcPts val="0"/>
              </a:spcAft>
              <a:buClr>
                <a:schemeClr val="dk1"/>
              </a:buClr>
              <a:buSzPts val="1100"/>
              <a:buFont typeface="Arial"/>
              <a:buNone/>
            </a:pPr>
            <a:r>
              <a:rPr lang="en-US" sz="2400">
                <a:highlight>
                  <a:srgbClr val="FFFFFF"/>
                </a:highlight>
                <a:latin typeface="Verdana"/>
                <a:ea typeface="Verdana"/>
                <a:cs typeface="Verdana"/>
                <a:sym typeface="Verdana"/>
              </a:rPr>
              <a:t>The onblur event occurs when an object loses focus. The onblur event is most often used with form validation code (e.g. when the user leaves a form field).</a:t>
            </a:r>
            <a:endParaRPr sz="2400">
              <a:highlight>
                <a:srgbClr val="FFFFFF"/>
              </a:highlight>
              <a:latin typeface="Verdana"/>
              <a:ea typeface="Verdana"/>
              <a:cs typeface="Verdana"/>
              <a:sym typeface="Verdana"/>
            </a:endParaRPr>
          </a:p>
          <a:p>
            <a:pPr marL="0" lvl="0" indent="0" algn="l" rtl="0">
              <a:spcBef>
                <a:spcPts val="1400"/>
              </a:spcBef>
              <a:spcAft>
                <a:spcPts val="0"/>
              </a:spcAft>
              <a:buNone/>
            </a:pPr>
            <a:endParaRPr/>
          </a:p>
        </p:txBody>
      </p:sp>
      <p:pic>
        <p:nvPicPr>
          <p:cNvPr id="854" name="Google Shape;854;p138"/>
          <p:cNvPicPr preferRelativeResize="0"/>
          <p:nvPr/>
        </p:nvPicPr>
        <p:blipFill>
          <a:blip r:embed="rId3">
            <a:alphaModFix/>
          </a:blip>
          <a:stretch>
            <a:fillRect/>
          </a:stretch>
        </p:blipFill>
        <p:spPr>
          <a:xfrm>
            <a:off x="1036925" y="3652975"/>
            <a:ext cx="10157925" cy="1772525"/>
          </a:xfrm>
          <a:prstGeom prst="rect">
            <a:avLst/>
          </a:prstGeom>
          <a:noFill/>
          <a:ln>
            <a:noFill/>
          </a:ln>
        </p:spPr>
      </p:pic>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Shape 859"/>
        <p:cNvGrpSpPr/>
        <p:nvPr/>
      </p:nvGrpSpPr>
      <p:grpSpPr>
        <a:xfrm>
          <a:off x="0" y="0"/>
          <a:ext cx="0" cy="0"/>
          <a:chOff x="0" y="0"/>
          <a:chExt cx="0" cy="0"/>
        </a:xfrm>
      </p:grpSpPr>
      <p:sp>
        <p:nvSpPr>
          <p:cNvPr id="860" name="Google Shape;860;p139"/>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861" name="Google Shape;861;p139"/>
          <p:cNvSpPr txBox="1">
            <a:spLocks noGrp="1"/>
          </p:cNvSpPr>
          <p:nvPr>
            <p:ph type="body" idx="1"/>
          </p:nvPr>
        </p:nvSpPr>
        <p:spPr>
          <a:xfrm>
            <a:off x="838200" y="1139825"/>
            <a:ext cx="10515600" cy="4351200"/>
          </a:xfrm>
          <a:prstGeom prst="rect">
            <a:avLst/>
          </a:prstGeom>
        </p:spPr>
        <p:txBody>
          <a:bodyPr spcFirstLastPara="1" wrap="square" lIns="91425" tIns="45700" rIns="91425" bIns="45700" anchor="t" anchorCtr="0">
            <a:noAutofit/>
          </a:bodyPr>
          <a:lstStyle/>
          <a:p>
            <a:pPr marL="0" lvl="0" indent="0" algn="l" rtl="0">
              <a:lnSpc>
                <a:spcPct val="115000"/>
              </a:lnSpc>
              <a:spcBef>
                <a:spcPts val="800"/>
              </a:spcBef>
              <a:spcAft>
                <a:spcPts val="0"/>
              </a:spcAft>
              <a:buClr>
                <a:schemeClr val="dk1"/>
              </a:buClr>
              <a:buSzPts val="1100"/>
              <a:buFont typeface="Arial"/>
              <a:buNone/>
            </a:pPr>
            <a:r>
              <a:rPr lang="en-US" sz="2400" dirty="0">
                <a:solidFill>
                  <a:schemeClr val="tx1"/>
                </a:solidFill>
                <a:highlight>
                  <a:srgbClr val="FFFFFF"/>
                </a:highlight>
                <a:latin typeface="Arial"/>
                <a:ea typeface="Arial"/>
                <a:cs typeface="Arial"/>
                <a:sym typeface="Arial"/>
              </a:rPr>
              <a:t>Syntax</a:t>
            </a:r>
            <a:endParaRPr sz="2400" dirty="0">
              <a:solidFill>
                <a:schemeClr val="tx1"/>
              </a:solidFill>
              <a:highlight>
                <a:srgbClr val="FFFFFF"/>
              </a:highlight>
              <a:latin typeface="Arial"/>
              <a:ea typeface="Arial"/>
              <a:cs typeface="Arial"/>
              <a:sym typeface="Arial"/>
            </a:endParaRPr>
          </a:p>
          <a:p>
            <a:pPr marL="0" lvl="0" indent="0" algn="l" rtl="0">
              <a:lnSpc>
                <a:spcPct val="115000"/>
              </a:lnSpc>
              <a:spcBef>
                <a:spcPts val="2900"/>
              </a:spcBef>
              <a:spcAft>
                <a:spcPts val="0"/>
              </a:spcAft>
              <a:buClr>
                <a:schemeClr val="dk1"/>
              </a:buClr>
              <a:buSzPts val="1100"/>
              <a:buFont typeface="Arial"/>
              <a:buNone/>
            </a:pPr>
            <a:r>
              <a:rPr lang="en-US" sz="2400" dirty="0">
                <a:solidFill>
                  <a:schemeClr val="tx1"/>
                </a:solidFill>
                <a:highlight>
                  <a:srgbClr val="F1F1F1"/>
                </a:highlight>
                <a:latin typeface="Verdana"/>
                <a:ea typeface="Verdana"/>
                <a:cs typeface="Verdana"/>
                <a:sym typeface="Verdana"/>
              </a:rPr>
              <a:t>In HTML:</a:t>
            </a:r>
            <a:endParaRPr sz="2400" dirty="0">
              <a:solidFill>
                <a:schemeClr val="tx1"/>
              </a:solidFill>
              <a:highlight>
                <a:srgbClr val="F1F1F1"/>
              </a:highlight>
              <a:latin typeface="Verdana"/>
              <a:ea typeface="Verdana"/>
              <a:cs typeface="Verdana"/>
              <a:sym typeface="Verdana"/>
            </a:endParaRPr>
          </a:p>
          <a:p>
            <a:pPr marL="114300" marR="114300" lvl="0" indent="0" algn="l" rtl="0">
              <a:lnSpc>
                <a:spcPct val="115000"/>
              </a:lnSpc>
              <a:spcBef>
                <a:spcPts val="2900"/>
              </a:spcBef>
              <a:spcAft>
                <a:spcPts val="0"/>
              </a:spcAft>
              <a:buClr>
                <a:schemeClr val="dk1"/>
              </a:buClr>
              <a:buSzPts val="1100"/>
              <a:buFont typeface="Arial"/>
              <a:buNone/>
            </a:pPr>
            <a:r>
              <a:rPr lang="en-US" sz="2400" dirty="0">
                <a:solidFill>
                  <a:schemeClr val="tx1"/>
                </a:solidFill>
                <a:highlight>
                  <a:srgbClr val="FFFFFF"/>
                </a:highlight>
                <a:latin typeface="Courier New"/>
                <a:ea typeface="Courier New"/>
                <a:cs typeface="Courier New"/>
                <a:sym typeface="Courier New"/>
              </a:rPr>
              <a:t>&lt;element </a:t>
            </a:r>
            <a:r>
              <a:rPr lang="en-US" sz="2400" dirty="0" err="1">
                <a:solidFill>
                  <a:schemeClr val="tx1"/>
                </a:solidFill>
                <a:highlight>
                  <a:srgbClr val="FFFFFF"/>
                </a:highlight>
                <a:latin typeface="Courier New"/>
                <a:ea typeface="Courier New"/>
                <a:cs typeface="Courier New"/>
                <a:sym typeface="Courier New"/>
              </a:rPr>
              <a:t>onblur</a:t>
            </a:r>
            <a:r>
              <a:rPr lang="en-US" sz="2400" dirty="0">
                <a:solidFill>
                  <a:schemeClr val="tx1"/>
                </a:solidFill>
                <a:highlight>
                  <a:srgbClr val="FFFFFF"/>
                </a:highlight>
                <a:latin typeface="Courier New"/>
                <a:ea typeface="Courier New"/>
                <a:cs typeface="Courier New"/>
                <a:sym typeface="Courier New"/>
              </a:rPr>
              <a:t>="</a:t>
            </a:r>
            <a:r>
              <a:rPr lang="en-US" sz="2400" dirty="0" err="1">
                <a:solidFill>
                  <a:schemeClr val="tx1"/>
                </a:solidFill>
                <a:highlight>
                  <a:srgbClr val="FFFFFF"/>
                </a:highlight>
                <a:latin typeface="Courier New"/>
                <a:ea typeface="Courier New"/>
                <a:cs typeface="Courier New"/>
                <a:sym typeface="Courier New"/>
              </a:rPr>
              <a:t>myScript</a:t>
            </a:r>
            <a:r>
              <a:rPr lang="en-US" sz="2400" dirty="0">
                <a:solidFill>
                  <a:schemeClr val="tx1"/>
                </a:solidFill>
                <a:highlight>
                  <a:srgbClr val="FFFFFF"/>
                </a:highlight>
                <a:latin typeface="Courier New"/>
                <a:ea typeface="Courier New"/>
                <a:cs typeface="Courier New"/>
                <a:sym typeface="Courier New"/>
              </a:rPr>
              <a:t>"&gt;</a:t>
            </a:r>
            <a:endParaRPr sz="2400" dirty="0">
              <a:solidFill>
                <a:schemeClr val="tx1"/>
              </a:solidFill>
              <a:highlight>
                <a:srgbClr val="FFFFFF"/>
              </a:highlight>
              <a:latin typeface="Courier New"/>
              <a:ea typeface="Courier New"/>
              <a:cs typeface="Courier New"/>
              <a:sym typeface="Courier New"/>
            </a:endParaRPr>
          </a:p>
          <a:p>
            <a:pPr marL="0" lvl="0" indent="0" algn="l" rtl="0">
              <a:spcBef>
                <a:spcPts val="1800"/>
              </a:spcBef>
              <a:spcAft>
                <a:spcPts val="0"/>
              </a:spcAft>
              <a:buClr>
                <a:schemeClr val="dk1"/>
              </a:buClr>
              <a:buSzPts val="1100"/>
              <a:buFont typeface="Arial"/>
              <a:buNone/>
            </a:pPr>
            <a:r>
              <a:rPr lang="en-US" dirty="0">
                <a:solidFill>
                  <a:schemeClr val="tx1"/>
                </a:solidFill>
              </a:rPr>
              <a:t>&lt;input type="text" </a:t>
            </a:r>
            <a:r>
              <a:rPr lang="en-US" dirty="0" err="1">
                <a:solidFill>
                  <a:schemeClr val="tx1"/>
                </a:solidFill>
              </a:rPr>
              <a:t>onblur</a:t>
            </a:r>
            <a:r>
              <a:rPr lang="en-US" dirty="0">
                <a:solidFill>
                  <a:schemeClr val="tx1"/>
                </a:solidFill>
              </a:rPr>
              <a:t>="</a:t>
            </a:r>
            <a:r>
              <a:rPr lang="en-US" dirty="0" err="1">
                <a:solidFill>
                  <a:schemeClr val="tx1"/>
                </a:solidFill>
              </a:rPr>
              <a:t>myFunction</a:t>
            </a:r>
            <a:r>
              <a:rPr lang="en-US" dirty="0">
                <a:solidFill>
                  <a:schemeClr val="tx1"/>
                </a:solidFill>
              </a:rPr>
              <a:t>()"&gt;</a:t>
            </a:r>
            <a:endParaRPr dirty="0">
              <a:solidFill>
                <a:schemeClr val="tx1"/>
              </a:solidFill>
            </a:endParaRPr>
          </a:p>
          <a:p>
            <a:pPr marL="0" lvl="0" indent="0" algn="l" rtl="0">
              <a:spcBef>
                <a:spcPts val="1000"/>
              </a:spcBef>
              <a:spcAft>
                <a:spcPts val="0"/>
              </a:spcAft>
              <a:buClr>
                <a:schemeClr val="dk1"/>
              </a:buClr>
              <a:buSzPts val="1100"/>
              <a:buFont typeface="Arial"/>
              <a:buNone/>
            </a:pPr>
            <a:r>
              <a:rPr lang="en-US" dirty="0">
                <a:solidFill>
                  <a:schemeClr val="tx1"/>
                </a:solidFill>
              </a:rPr>
              <a:t>&lt;script&gt;</a:t>
            </a:r>
            <a:endParaRPr dirty="0">
              <a:solidFill>
                <a:schemeClr val="tx1"/>
              </a:solidFill>
            </a:endParaRPr>
          </a:p>
          <a:p>
            <a:pPr marL="0" lvl="0" indent="0" algn="l" rtl="0">
              <a:spcBef>
                <a:spcPts val="1000"/>
              </a:spcBef>
              <a:spcAft>
                <a:spcPts val="0"/>
              </a:spcAft>
              <a:buClr>
                <a:schemeClr val="dk1"/>
              </a:buClr>
              <a:buSzPts val="1100"/>
              <a:buFont typeface="Arial"/>
              <a:buNone/>
            </a:pPr>
            <a:r>
              <a:rPr lang="en-US" dirty="0">
                <a:solidFill>
                  <a:schemeClr val="tx1"/>
                </a:solidFill>
              </a:rPr>
              <a:t>function </a:t>
            </a:r>
            <a:r>
              <a:rPr lang="en-US" dirty="0" err="1">
                <a:solidFill>
                  <a:schemeClr val="tx1"/>
                </a:solidFill>
              </a:rPr>
              <a:t>myFunction</a:t>
            </a:r>
            <a:r>
              <a:rPr lang="en-US" dirty="0">
                <a:solidFill>
                  <a:schemeClr val="tx1"/>
                </a:solidFill>
              </a:rPr>
              <a:t>() {</a:t>
            </a:r>
            <a:endParaRPr dirty="0">
              <a:solidFill>
                <a:schemeClr val="tx1"/>
              </a:solidFill>
            </a:endParaRPr>
          </a:p>
          <a:p>
            <a:pPr marL="0" lvl="0" indent="0" algn="l" rtl="0">
              <a:spcBef>
                <a:spcPts val="1000"/>
              </a:spcBef>
              <a:spcAft>
                <a:spcPts val="0"/>
              </a:spcAft>
              <a:buClr>
                <a:schemeClr val="dk1"/>
              </a:buClr>
              <a:buSzPts val="1100"/>
              <a:buFont typeface="Arial"/>
              <a:buNone/>
            </a:pPr>
            <a:r>
              <a:rPr lang="en-US" dirty="0">
                <a:solidFill>
                  <a:schemeClr val="tx1"/>
                </a:solidFill>
              </a:rPr>
              <a:t>  alert("Input field lost focus.");</a:t>
            </a:r>
            <a:endParaRPr dirty="0">
              <a:solidFill>
                <a:schemeClr val="tx1"/>
              </a:solidFill>
            </a:endParaRPr>
          </a:p>
          <a:p>
            <a:pPr marL="0" lvl="0" indent="0" algn="l" rtl="0">
              <a:spcBef>
                <a:spcPts val="1000"/>
              </a:spcBef>
              <a:spcAft>
                <a:spcPts val="0"/>
              </a:spcAft>
              <a:buClr>
                <a:schemeClr val="dk1"/>
              </a:buClr>
              <a:buSzPts val="1100"/>
              <a:buFont typeface="Arial"/>
              <a:buNone/>
            </a:pPr>
            <a:r>
              <a:rPr lang="en-US" dirty="0">
                <a:solidFill>
                  <a:schemeClr val="tx1"/>
                </a:solidFill>
              </a:rPr>
              <a:t>}</a:t>
            </a:r>
            <a:endParaRPr dirty="0">
              <a:solidFill>
                <a:schemeClr val="tx1"/>
              </a:solidFill>
            </a:endParaRPr>
          </a:p>
          <a:p>
            <a:pPr marL="0" lvl="0" indent="0" algn="l" rtl="0">
              <a:spcBef>
                <a:spcPts val="1000"/>
              </a:spcBef>
              <a:spcAft>
                <a:spcPts val="0"/>
              </a:spcAft>
              <a:buClr>
                <a:schemeClr val="dk1"/>
              </a:buClr>
              <a:buSzPts val="1100"/>
              <a:buFont typeface="Arial"/>
              <a:buNone/>
            </a:pPr>
            <a:r>
              <a:rPr lang="en-US" dirty="0">
                <a:solidFill>
                  <a:schemeClr val="tx1"/>
                </a:solidFill>
              </a:rPr>
              <a:t>&lt;/script&gt;</a:t>
            </a:r>
            <a:endParaRPr dirty="0">
              <a:solidFill>
                <a:schemeClr val="tx1"/>
              </a:solidFill>
            </a:endParaRPr>
          </a:p>
          <a:p>
            <a:pPr marL="0" lvl="0" indent="0" algn="l" rtl="0">
              <a:spcBef>
                <a:spcPts val="1000"/>
              </a:spcBef>
              <a:spcAft>
                <a:spcPts val="0"/>
              </a:spcAft>
              <a:buNone/>
            </a:pPr>
            <a:endParaRPr dirty="0">
              <a:solidFill>
                <a:schemeClr val="tx1"/>
              </a:solidFill>
            </a:endParaRPr>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Shape 866"/>
        <p:cNvGrpSpPr/>
        <p:nvPr/>
      </p:nvGrpSpPr>
      <p:grpSpPr>
        <a:xfrm>
          <a:off x="0" y="0"/>
          <a:ext cx="0" cy="0"/>
          <a:chOff x="0" y="0"/>
          <a:chExt cx="0" cy="0"/>
        </a:xfrm>
      </p:grpSpPr>
      <p:sp>
        <p:nvSpPr>
          <p:cNvPr id="867" name="Google Shape;867;p140"/>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lgn="ctr" rtl="0">
              <a:lnSpc>
                <a:spcPct val="115000"/>
              </a:lnSpc>
              <a:spcBef>
                <a:spcPts val="800"/>
              </a:spcBef>
              <a:spcAft>
                <a:spcPts val="0"/>
              </a:spcAft>
              <a:buClr>
                <a:schemeClr val="dk1"/>
              </a:buClr>
              <a:buSzPts val="1100"/>
              <a:buFont typeface="Arial"/>
              <a:buNone/>
            </a:pPr>
            <a:r>
              <a:rPr lang="en-US" sz="3150" dirty="0" err="1">
                <a:highlight>
                  <a:srgbClr val="FFFFFF"/>
                </a:highlight>
                <a:latin typeface="Arial"/>
                <a:ea typeface="Arial"/>
                <a:cs typeface="Arial"/>
                <a:sym typeface="Arial"/>
              </a:rPr>
              <a:t>onchange</a:t>
            </a:r>
            <a:r>
              <a:rPr lang="en-US" sz="3150" dirty="0">
                <a:highlight>
                  <a:srgbClr val="FFFFFF"/>
                </a:highlight>
                <a:latin typeface="Arial"/>
                <a:ea typeface="Arial"/>
                <a:cs typeface="Arial"/>
                <a:sym typeface="Arial"/>
              </a:rPr>
              <a:t> Event</a:t>
            </a:r>
            <a:endParaRPr sz="3150" dirty="0">
              <a:highlight>
                <a:srgbClr val="FFFFFF"/>
              </a:highlight>
              <a:latin typeface="Arial"/>
              <a:ea typeface="Arial"/>
              <a:cs typeface="Arial"/>
              <a:sym typeface="Arial"/>
            </a:endParaRPr>
          </a:p>
          <a:p>
            <a:pPr marL="0" lvl="0" indent="0" algn="l" rtl="0">
              <a:spcBef>
                <a:spcPts val="800"/>
              </a:spcBef>
              <a:spcAft>
                <a:spcPts val="0"/>
              </a:spcAft>
              <a:buNone/>
            </a:pPr>
            <a:endParaRPr dirty="0"/>
          </a:p>
        </p:txBody>
      </p:sp>
      <p:sp>
        <p:nvSpPr>
          <p:cNvPr id="868" name="Google Shape;868;p140"/>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Autofit/>
          </a:bodyPr>
          <a:lstStyle/>
          <a:p>
            <a:pPr marL="342900" algn="just">
              <a:lnSpc>
                <a:spcPct val="115000"/>
              </a:lnSpc>
              <a:spcBef>
                <a:spcPts val="1400"/>
              </a:spcBef>
              <a:buSzPts val="1100"/>
            </a:pPr>
            <a:r>
              <a:rPr lang="en-US" sz="2000" dirty="0">
                <a:highlight>
                  <a:srgbClr val="FFFFFF"/>
                </a:highlight>
                <a:latin typeface="Verdana"/>
                <a:ea typeface="Verdana"/>
                <a:cs typeface="Verdana"/>
                <a:sym typeface="Verdana"/>
              </a:rPr>
              <a:t>The </a:t>
            </a:r>
            <a:r>
              <a:rPr lang="en-US" sz="2000" dirty="0" err="1">
                <a:highlight>
                  <a:srgbClr val="FFFFFF"/>
                </a:highlight>
                <a:latin typeface="Verdana"/>
                <a:ea typeface="Verdana"/>
                <a:cs typeface="Verdana"/>
                <a:sym typeface="Verdana"/>
              </a:rPr>
              <a:t>onchange</a:t>
            </a:r>
            <a:r>
              <a:rPr lang="en-US" sz="2000" dirty="0">
                <a:highlight>
                  <a:srgbClr val="FFFFFF"/>
                </a:highlight>
                <a:latin typeface="Verdana"/>
                <a:ea typeface="Verdana"/>
                <a:cs typeface="Verdana"/>
                <a:sym typeface="Verdana"/>
              </a:rPr>
              <a:t> event occurs when the value of an element has been changed.</a:t>
            </a:r>
            <a:endParaRPr sz="2000" dirty="0">
              <a:highlight>
                <a:srgbClr val="FFFFFF"/>
              </a:highlight>
              <a:latin typeface="Verdana"/>
              <a:ea typeface="Verdana"/>
              <a:cs typeface="Verdana"/>
              <a:sym typeface="Verdana"/>
            </a:endParaRPr>
          </a:p>
          <a:p>
            <a:pPr marL="342900" algn="just">
              <a:lnSpc>
                <a:spcPct val="115000"/>
              </a:lnSpc>
              <a:spcBef>
                <a:spcPts val="1400"/>
              </a:spcBef>
              <a:buSzPts val="1100"/>
            </a:pPr>
            <a:r>
              <a:rPr lang="en-US" sz="2000" dirty="0">
                <a:highlight>
                  <a:srgbClr val="FFFFFF"/>
                </a:highlight>
                <a:latin typeface="Verdana"/>
                <a:ea typeface="Verdana"/>
                <a:cs typeface="Verdana"/>
                <a:sym typeface="Verdana"/>
              </a:rPr>
              <a:t>For </a:t>
            </a:r>
            <a:r>
              <a:rPr lang="en-US" sz="2000" dirty="0" err="1">
                <a:highlight>
                  <a:srgbClr val="FFFFFF"/>
                </a:highlight>
                <a:latin typeface="Verdana"/>
                <a:ea typeface="Verdana"/>
                <a:cs typeface="Verdana"/>
                <a:sym typeface="Verdana"/>
              </a:rPr>
              <a:t>radiobuttons</a:t>
            </a:r>
            <a:r>
              <a:rPr lang="en-US" sz="2000" dirty="0">
                <a:highlight>
                  <a:srgbClr val="FFFFFF"/>
                </a:highlight>
                <a:latin typeface="Verdana"/>
                <a:ea typeface="Verdana"/>
                <a:cs typeface="Verdana"/>
                <a:sym typeface="Verdana"/>
              </a:rPr>
              <a:t> and checkboxes, the </a:t>
            </a:r>
            <a:r>
              <a:rPr lang="en-US" sz="2000" dirty="0" err="1">
                <a:highlight>
                  <a:srgbClr val="FFFFFF"/>
                </a:highlight>
                <a:latin typeface="Verdana"/>
                <a:ea typeface="Verdana"/>
                <a:cs typeface="Verdana"/>
                <a:sym typeface="Verdana"/>
              </a:rPr>
              <a:t>onchange</a:t>
            </a:r>
            <a:r>
              <a:rPr lang="en-US" sz="2000" dirty="0">
                <a:highlight>
                  <a:srgbClr val="FFFFFF"/>
                </a:highlight>
                <a:latin typeface="Verdana"/>
                <a:ea typeface="Verdana"/>
                <a:cs typeface="Verdana"/>
                <a:sym typeface="Verdana"/>
              </a:rPr>
              <a:t> event occurs when the checked state has been changed.</a:t>
            </a:r>
            <a:endParaRPr sz="2000" dirty="0">
              <a:highlight>
                <a:srgbClr val="FFFFFF"/>
              </a:highlight>
              <a:latin typeface="Verdana"/>
              <a:ea typeface="Verdana"/>
              <a:cs typeface="Verdana"/>
              <a:sym typeface="Verdana"/>
            </a:endParaRPr>
          </a:p>
          <a:p>
            <a:pPr marL="685800" indent="-685800" algn="just">
              <a:spcBef>
                <a:spcPts val="1400"/>
              </a:spcBef>
            </a:pPr>
            <a:endParaRPr sz="4800" dirty="0"/>
          </a:p>
        </p:txBody>
      </p:sp>
      <p:pic>
        <p:nvPicPr>
          <p:cNvPr id="869" name="Google Shape;869;p140"/>
          <p:cNvPicPr preferRelativeResize="0"/>
          <p:nvPr/>
        </p:nvPicPr>
        <p:blipFill>
          <a:blip r:embed="rId3">
            <a:alphaModFix/>
          </a:blip>
          <a:stretch>
            <a:fillRect/>
          </a:stretch>
        </p:blipFill>
        <p:spPr>
          <a:xfrm>
            <a:off x="1833550" y="3428988"/>
            <a:ext cx="8524875" cy="1438275"/>
          </a:xfrm>
          <a:prstGeom prst="rect">
            <a:avLst/>
          </a:prstGeom>
          <a:noFill/>
          <a:ln>
            <a:noFill/>
          </a:ln>
        </p:spPr>
      </p:pic>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Shape 874"/>
        <p:cNvGrpSpPr/>
        <p:nvPr/>
      </p:nvGrpSpPr>
      <p:grpSpPr>
        <a:xfrm>
          <a:off x="0" y="0"/>
          <a:ext cx="0" cy="0"/>
          <a:chOff x="0" y="0"/>
          <a:chExt cx="0" cy="0"/>
        </a:xfrm>
      </p:grpSpPr>
      <p:sp>
        <p:nvSpPr>
          <p:cNvPr id="875" name="Google Shape;875;p141"/>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876" name="Google Shape;876;p141"/>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Autofit/>
          </a:bodyPr>
          <a:lstStyle/>
          <a:p>
            <a:pPr marL="0" lvl="0" indent="0" algn="l" rtl="0">
              <a:lnSpc>
                <a:spcPct val="115000"/>
              </a:lnSpc>
              <a:spcBef>
                <a:spcPts val="800"/>
              </a:spcBef>
              <a:spcAft>
                <a:spcPts val="0"/>
              </a:spcAft>
              <a:buClr>
                <a:schemeClr val="dk1"/>
              </a:buClr>
              <a:buSzPts val="1100"/>
              <a:buFont typeface="Arial"/>
              <a:buNone/>
            </a:pPr>
            <a:r>
              <a:rPr lang="en-US" dirty="0">
                <a:solidFill>
                  <a:schemeClr val="tx1"/>
                </a:solidFill>
                <a:highlight>
                  <a:srgbClr val="FFFFFF"/>
                </a:highlight>
                <a:latin typeface="Arial"/>
                <a:ea typeface="Arial"/>
                <a:cs typeface="Arial"/>
                <a:sym typeface="Arial"/>
              </a:rPr>
              <a:t>Syntax</a:t>
            </a:r>
            <a:endParaRPr dirty="0">
              <a:solidFill>
                <a:schemeClr val="tx1"/>
              </a:solidFill>
              <a:highlight>
                <a:srgbClr val="FFFFFF"/>
              </a:highlight>
              <a:latin typeface="Arial"/>
              <a:ea typeface="Arial"/>
              <a:cs typeface="Arial"/>
              <a:sym typeface="Arial"/>
            </a:endParaRPr>
          </a:p>
          <a:p>
            <a:pPr marL="0" lvl="0" indent="0" algn="l" rtl="0">
              <a:lnSpc>
                <a:spcPct val="115000"/>
              </a:lnSpc>
              <a:spcBef>
                <a:spcPts val="2900"/>
              </a:spcBef>
              <a:spcAft>
                <a:spcPts val="0"/>
              </a:spcAft>
              <a:buClr>
                <a:schemeClr val="dk1"/>
              </a:buClr>
              <a:buSzPts val="1100"/>
              <a:buFont typeface="Arial"/>
              <a:buNone/>
            </a:pPr>
            <a:r>
              <a:rPr lang="en-US" sz="2400" dirty="0">
                <a:solidFill>
                  <a:schemeClr val="tx1"/>
                </a:solidFill>
                <a:highlight>
                  <a:srgbClr val="F1F1F1"/>
                </a:highlight>
                <a:latin typeface="Verdana"/>
                <a:ea typeface="Verdana"/>
                <a:cs typeface="Verdana"/>
                <a:sym typeface="Verdana"/>
              </a:rPr>
              <a:t>In HTML:</a:t>
            </a:r>
            <a:endParaRPr sz="2400" dirty="0">
              <a:solidFill>
                <a:schemeClr val="tx1"/>
              </a:solidFill>
              <a:highlight>
                <a:srgbClr val="F1F1F1"/>
              </a:highlight>
              <a:latin typeface="Verdana"/>
              <a:ea typeface="Verdana"/>
              <a:cs typeface="Verdana"/>
              <a:sym typeface="Verdana"/>
            </a:endParaRPr>
          </a:p>
          <a:p>
            <a:pPr marL="114300" marR="114300" lvl="0" indent="0" algn="l" rtl="0">
              <a:lnSpc>
                <a:spcPct val="115000"/>
              </a:lnSpc>
              <a:spcBef>
                <a:spcPts val="2900"/>
              </a:spcBef>
              <a:spcAft>
                <a:spcPts val="0"/>
              </a:spcAft>
              <a:buClr>
                <a:schemeClr val="dk1"/>
              </a:buClr>
              <a:buSzPts val="1100"/>
              <a:buFont typeface="Arial"/>
              <a:buNone/>
            </a:pPr>
            <a:r>
              <a:rPr lang="en-US" sz="2400" dirty="0">
                <a:solidFill>
                  <a:schemeClr val="tx1"/>
                </a:solidFill>
                <a:highlight>
                  <a:srgbClr val="FFFFFF"/>
                </a:highlight>
                <a:latin typeface="Courier New"/>
                <a:ea typeface="Courier New"/>
                <a:cs typeface="Courier New"/>
                <a:sym typeface="Courier New"/>
              </a:rPr>
              <a:t>&lt;element </a:t>
            </a:r>
            <a:r>
              <a:rPr lang="en-US" sz="2400" dirty="0" err="1">
                <a:solidFill>
                  <a:schemeClr val="tx1"/>
                </a:solidFill>
                <a:highlight>
                  <a:srgbClr val="FFFFFF"/>
                </a:highlight>
                <a:latin typeface="Courier New"/>
                <a:ea typeface="Courier New"/>
                <a:cs typeface="Courier New"/>
                <a:sym typeface="Courier New"/>
              </a:rPr>
              <a:t>onchange</a:t>
            </a:r>
            <a:r>
              <a:rPr lang="en-US" sz="2400" dirty="0">
                <a:solidFill>
                  <a:schemeClr val="tx1"/>
                </a:solidFill>
                <a:highlight>
                  <a:srgbClr val="FFFFFF"/>
                </a:highlight>
                <a:latin typeface="Courier New"/>
                <a:ea typeface="Courier New"/>
                <a:cs typeface="Courier New"/>
                <a:sym typeface="Courier New"/>
              </a:rPr>
              <a:t>="</a:t>
            </a:r>
            <a:r>
              <a:rPr lang="en-US" sz="2400" dirty="0" err="1">
                <a:solidFill>
                  <a:schemeClr val="tx1"/>
                </a:solidFill>
                <a:highlight>
                  <a:srgbClr val="FFFFFF"/>
                </a:highlight>
                <a:latin typeface="Courier New"/>
                <a:ea typeface="Courier New"/>
                <a:cs typeface="Courier New"/>
                <a:sym typeface="Courier New"/>
              </a:rPr>
              <a:t>myScript</a:t>
            </a:r>
            <a:r>
              <a:rPr lang="en-US" sz="2400" dirty="0">
                <a:solidFill>
                  <a:schemeClr val="tx1"/>
                </a:solidFill>
                <a:highlight>
                  <a:srgbClr val="FFFFFF"/>
                </a:highlight>
                <a:latin typeface="Courier New"/>
                <a:ea typeface="Courier New"/>
                <a:cs typeface="Courier New"/>
                <a:sym typeface="Courier New"/>
              </a:rPr>
              <a:t>"&gt;</a:t>
            </a:r>
            <a:endParaRPr sz="2400" dirty="0">
              <a:solidFill>
                <a:schemeClr val="tx1"/>
              </a:solidFill>
              <a:highlight>
                <a:srgbClr val="FFFFFF"/>
              </a:highlight>
              <a:latin typeface="Courier New"/>
              <a:ea typeface="Courier New"/>
              <a:cs typeface="Courier New"/>
              <a:sym typeface="Courier New"/>
            </a:endParaRPr>
          </a:p>
          <a:p>
            <a:pPr marL="0" lvl="0" indent="0" algn="l" rtl="0">
              <a:lnSpc>
                <a:spcPct val="115000"/>
              </a:lnSpc>
              <a:spcBef>
                <a:spcPts val="2900"/>
              </a:spcBef>
              <a:spcAft>
                <a:spcPts val="0"/>
              </a:spcAft>
              <a:buClr>
                <a:schemeClr val="dk1"/>
              </a:buClr>
              <a:buSzPts val="1100"/>
              <a:buFont typeface="Arial"/>
              <a:buNone/>
            </a:pPr>
            <a:r>
              <a:rPr lang="en-US" sz="2400" dirty="0" smtClean="0">
                <a:solidFill>
                  <a:schemeClr val="tx1"/>
                </a:solidFill>
                <a:highlight>
                  <a:srgbClr val="F1F1F1"/>
                </a:highlight>
                <a:latin typeface="Verdana"/>
                <a:ea typeface="Verdana"/>
                <a:cs typeface="Verdana"/>
                <a:sym typeface="Verdana"/>
              </a:rPr>
              <a:t>In </a:t>
            </a:r>
            <a:r>
              <a:rPr lang="en-US" sz="2400" dirty="0">
                <a:solidFill>
                  <a:schemeClr val="tx1"/>
                </a:solidFill>
                <a:highlight>
                  <a:srgbClr val="F1F1F1"/>
                </a:highlight>
                <a:latin typeface="Verdana"/>
                <a:ea typeface="Verdana"/>
                <a:cs typeface="Verdana"/>
                <a:sym typeface="Verdana"/>
              </a:rPr>
              <a:t>JavaScript:</a:t>
            </a:r>
            <a:endParaRPr sz="2400" dirty="0">
              <a:solidFill>
                <a:schemeClr val="tx1"/>
              </a:solidFill>
              <a:highlight>
                <a:srgbClr val="F1F1F1"/>
              </a:highlight>
              <a:latin typeface="Verdana"/>
              <a:ea typeface="Verdana"/>
              <a:cs typeface="Verdana"/>
              <a:sym typeface="Verdana"/>
            </a:endParaRPr>
          </a:p>
          <a:p>
            <a:pPr marL="114300" marR="114300" lvl="0" indent="0" algn="l" rtl="0">
              <a:lnSpc>
                <a:spcPct val="115000"/>
              </a:lnSpc>
              <a:spcBef>
                <a:spcPts val="2900"/>
              </a:spcBef>
              <a:spcAft>
                <a:spcPts val="0"/>
              </a:spcAft>
              <a:buClr>
                <a:schemeClr val="dk1"/>
              </a:buClr>
              <a:buSzPts val="1100"/>
              <a:buFont typeface="Arial"/>
              <a:buNone/>
            </a:pPr>
            <a:r>
              <a:rPr lang="en-US" sz="2400" dirty="0" err="1">
                <a:solidFill>
                  <a:schemeClr val="tx1"/>
                </a:solidFill>
                <a:highlight>
                  <a:srgbClr val="FFFFFF"/>
                </a:highlight>
                <a:latin typeface="Courier New"/>
                <a:ea typeface="Courier New"/>
                <a:cs typeface="Courier New"/>
                <a:sym typeface="Courier New"/>
              </a:rPr>
              <a:t>object.onchange</a:t>
            </a:r>
            <a:r>
              <a:rPr lang="en-US" sz="2400" dirty="0">
                <a:solidFill>
                  <a:schemeClr val="tx1"/>
                </a:solidFill>
                <a:highlight>
                  <a:srgbClr val="FFFFFF"/>
                </a:highlight>
                <a:latin typeface="Courier New"/>
                <a:ea typeface="Courier New"/>
                <a:cs typeface="Courier New"/>
                <a:sym typeface="Courier New"/>
              </a:rPr>
              <a:t> = function(){</a:t>
            </a:r>
            <a:r>
              <a:rPr lang="en-US" sz="2400" dirty="0" err="1">
                <a:solidFill>
                  <a:schemeClr val="tx1"/>
                </a:solidFill>
                <a:highlight>
                  <a:srgbClr val="FFFFFF"/>
                </a:highlight>
                <a:latin typeface="Courier New"/>
                <a:ea typeface="Courier New"/>
                <a:cs typeface="Courier New"/>
                <a:sym typeface="Courier New"/>
              </a:rPr>
              <a:t>myScript</a:t>
            </a:r>
            <a:r>
              <a:rPr lang="en-US" sz="2400" dirty="0">
                <a:solidFill>
                  <a:schemeClr val="tx1"/>
                </a:solidFill>
                <a:highlight>
                  <a:srgbClr val="FFFFFF"/>
                </a:highlight>
                <a:latin typeface="Courier New"/>
                <a:ea typeface="Courier New"/>
                <a:cs typeface="Courier New"/>
                <a:sym typeface="Courier New"/>
              </a:rPr>
              <a:t>};</a:t>
            </a:r>
            <a:endParaRPr sz="2400" dirty="0">
              <a:solidFill>
                <a:schemeClr val="tx1"/>
              </a:solidFill>
              <a:highlight>
                <a:srgbClr val="FFFFFF"/>
              </a:highlight>
              <a:latin typeface="Courier New"/>
              <a:ea typeface="Courier New"/>
              <a:cs typeface="Courier New"/>
              <a:sym typeface="Courier New"/>
            </a:endParaRPr>
          </a:p>
          <a:p>
            <a:pPr marL="0" lvl="0" indent="0" algn="l" rtl="0">
              <a:spcBef>
                <a:spcPts val="1800"/>
              </a:spcBef>
              <a:spcAft>
                <a:spcPts val="0"/>
              </a:spcAft>
              <a:buNone/>
            </a:pPr>
            <a:endParaRPr sz="5400" dirty="0">
              <a:solidFill>
                <a:schemeClr val="tx1"/>
              </a:solidFill>
            </a:endParaRPr>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Shape 881"/>
        <p:cNvGrpSpPr/>
        <p:nvPr/>
      </p:nvGrpSpPr>
      <p:grpSpPr>
        <a:xfrm>
          <a:off x="0" y="0"/>
          <a:ext cx="0" cy="0"/>
          <a:chOff x="0" y="0"/>
          <a:chExt cx="0" cy="0"/>
        </a:xfrm>
      </p:grpSpPr>
      <p:sp>
        <p:nvSpPr>
          <p:cNvPr id="882" name="Google Shape;882;p142"/>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883" name="Google Shape;883;p142"/>
          <p:cNvSpPr txBox="1">
            <a:spLocks noGrp="1"/>
          </p:cNvSpPr>
          <p:nvPr>
            <p:ph type="body" idx="1"/>
          </p:nvPr>
        </p:nvSpPr>
        <p:spPr>
          <a:xfrm>
            <a:off x="240291" y="1690825"/>
            <a:ext cx="11711418" cy="43512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dirty="0"/>
              <a:t>Enter your name: &lt;input type="text" id="</a:t>
            </a:r>
            <a:r>
              <a:rPr lang="en-US" dirty="0" err="1"/>
              <a:t>fname</a:t>
            </a:r>
            <a:r>
              <a:rPr lang="en-US" dirty="0"/>
              <a:t>" </a:t>
            </a:r>
            <a:r>
              <a:rPr lang="en-US" dirty="0" err="1"/>
              <a:t>onchange</a:t>
            </a:r>
            <a:r>
              <a:rPr lang="en-US" dirty="0"/>
              <a:t>="</a:t>
            </a:r>
            <a:r>
              <a:rPr lang="en-US" dirty="0" err="1"/>
              <a:t>myFunction</a:t>
            </a:r>
            <a:r>
              <a:rPr lang="en-US" dirty="0"/>
              <a:t>()"&gt;</a:t>
            </a:r>
            <a:endParaRPr dirty="0"/>
          </a:p>
          <a:p>
            <a:pPr marL="0" lvl="0" indent="0" algn="l" rtl="0">
              <a:spcBef>
                <a:spcPts val="1000"/>
              </a:spcBef>
              <a:spcAft>
                <a:spcPts val="0"/>
              </a:spcAft>
              <a:buClr>
                <a:schemeClr val="dk1"/>
              </a:buClr>
              <a:buSzPts val="1100"/>
              <a:buFont typeface="Arial"/>
              <a:buNone/>
            </a:pPr>
            <a:r>
              <a:rPr lang="en-US" dirty="0"/>
              <a:t>&lt;script&gt;</a:t>
            </a:r>
            <a:endParaRPr dirty="0"/>
          </a:p>
          <a:p>
            <a:pPr marL="0" lvl="0" indent="0" algn="l" rtl="0">
              <a:spcBef>
                <a:spcPts val="1000"/>
              </a:spcBef>
              <a:spcAft>
                <a:spcPts val="0"/>
              </a:spcAft>
              <a:buClr>
                <a:schemeClr val="dk1"/>
              </a:buClr>
              <a:buSzPts val="1100"/>
              <a:buFont typeface="Arial"/>
              <a:buNone/>
            </a:pPr>
            <a:r>
              <a:rPr lang="en-US" dirty="0"/>
              <a:t>function </a:t>
            </a:r>
            <a:r>
              <a:rPr lang="en-US" dirty="0" err="1"/>
              <a:t>myFunction</a:t>
            </a:r>
            <a:r>
              <a:rPr lang="en-US" dirty="0"/>
              <a:t>() {</a:t>
            </a:r>
            <a:endParaRPr dirty="0"/>
          </a:p>
          <a:p>
            <a:pPr marL="0" lvl="0" indent="0" algn="l" rtl="0">
              <a:spcBef>
                <a:spcPts val="1000"/>
              </a:spcBef>
              <a:spcAft>
                <a:spcPts val="0"/>
              </a:spcAft>
              <a:buClr>
                <a:schemeClr val="dk1"/>
              </a:buClr>
              <a:buSzPts val="1100"/>
              <a:buFont typeface="Arial"/>
              <a:buNone/>
            </a:pPr>
            <a:r>
              <a:rPr lang="en-US" dirty="0"/>
              <a:t>  </a:t>
            </a:r>
            <a:r>
              <a:rPr lang="en-US" dirty="0" err="1"/>
              <a:t>var</a:t>
            </a:r>
            <a:r>
              <a:rPr lang="en-US" dirty="0"/>
              <a:t> x = </a:t>
            </a:r>
            <a:r>
              <a:rPr lang="en-US" dirty="0" err="1"/>
              <a:t>document.getElementById</a:t>
            </a:r>
            <a:r>
              <a:rPr lang="en-US" dirty="0"/>
              <a:t>("</a:t>
            </a:r>
            <a:r>
              <a:rPr lang="en-US" dirty="0" err="1"/>
              <a:t>fname</a:t>
            </a:r>
            <a:r>
              <a:rPr lang="en-US" dirty="0"/>
              <a:t>");</a:t>
            </a:r>
            <a:endParaRPr dirty="0"/>
          </a:p>
          <a:p>
            <a:pPr marL="0" lvl="0" indent="0" algn="l" rtl="0">
              <a:spcBef>
                <a:spcPts val="1000"/>
              </a:spcBef>
              <a:spcAft>
                <a:spcPts val="0"/>
              </a:spcAft>
              <a:buClr>
                <a:schemeClr val="dk1"/>
              </a:buClr>
              <a:buSzPts val="1100"/>
              <a:buFont typeface="Arial"/>
              <a:buNone/>
            </a:pPr>
            <a:r>
              <a:rPr lang="en-US" dirty="0"/>
              <a:t>  </a:t>
            </a:r>
            <a:r>
              <a:rPr lang="en-US" dirty="0" err="1"/>
              <a:t>x.value</a:t>
            </a:r>
            <a:r>
              <a:rPr lang="en-US" dirty="0"/>
              <a:t> = </a:t>
            </a:r>
            <a:r>
              <a:rPr lang="en-US" dirty="0" err="1"/>
              <a:t>x.value.toUpperCase</a:t>
            </a:r>
            <a:r>
              <a:rPr lang="en-US" dirty="0"/>
              <a:t>();</a:t>
            </a:r>
            <a:endParaRPr dirty="0"/>
          </a:p>
          <a:p>
            <a:pPr marL="0" lvl="0" indent="0" algn="l" rtl="0">
              <a:spcBef>
                <a:spcPts val="1000"/>
              </a:spcBef>
              <a:spcAft>
                <a:spcPts val="0"/>
              </a:spcAft>
              <a:buClr>
                <a:schemeClr val="dk1"/>
              </a:buClr>
              <a:buSzPts val="1100"/>
              <a:buFont typeface="Arial"/>
              <a:buNone/>
            </a:pPr>
            <a:r>
              <a:rPr lang="en-US" dirty="0"/>
              <a:t>}</a:t>
            </a:r>
            <a:endParaRPr dirty="0"/>
          </a:p>
          <a:p>
            <a:pPr marL="0" lvl="0" indent="0" algn="l" rtl="0">
              <a:spcBef>
                <a:spcPts val="1000"/>
              </a:spcBef>
              <a:spcAft>
                <a:spcPts val="0"/>
              </a:spcAft>
              <a:buClr>
                <a:schemeClr val="dk1"/>
              </a:buClr>
              <a:buSzPts val="1100"/>
              <a:buFont typeface="Arial"/>
              <a:buNone/>
            </a:pPr>
            <a:r>
              <a:rPr lang="en-US" dirty="0"/>
              <a:t>&lt;/script&gt;</a:t>
            </a:r>
            <a:endParaRPr dirty="0"/>
          </a:p>
          <a:p>
            <a:pPr marL="0" lvl="0" indent="0" algn="l" rtl="0">
              <a:spcBef>
                <a:spcPts val="1000"/>
              </a:spcBef>
              <a:spcAft>
                <a:spcPts val="0"/>
              </a:spcAft>
              <a:buNone/>
            </a:pPr>
            <a:endParaRPr dirty="0"/>
          </a:p>
        </p:txBody>
      </p:sp>
      <p:pic>
        <p:nvPicPr>
          <p:cNvPr id="4" name="Google Shape;891;p143"/>
          <p:cNvPicPr preferRelativeResize="0"/>
          <p:nvPr/>
        </p:nvPicPr>
        <p:blipFill>
          <a:blip r:embed="rId3">
            <a:alphaModFix/>
          </a:blip>
          <a:stretch>
            <a:fillRect/>
          </a:stretch>
        </p:blipFill>
        <p:spPr>
          <a:xfrm>
            <a:off x="2676934" y="5013273"/>
            <a:ext cx="9274775" cy="1621675"/>
          </a:xfrm>
          <a:prstGeom prst="rect">
            <a:avLst/>
          </a:prstGeom>
          <a:noFill/>
          <a:ln>
            <a:noFill/>
          </a:ln>
        </p:spPr>
      </p:pic>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Shape 896"/>
        <p:cNvGrpSpPr/>
        <p:nvPr/>
      </p:nvGrpSpPr>
      <p:grpSpPr>
        <a:xfrm>
          <a:off x="0" y="0"/>
          <a:ext cx="0" cy="0"/>
          <a:chOff x="0" y="0"/>
          <a:chExt cx="0" cy="0"/>
        </a:xfrm>
      </p:grpSpPr>
      <p:sp>
        <p:nvSpPr>
          <p:cNvPr id="897" name="Google Shape;897;p144"/>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lgn="ctr" rtl="0">
              <a:lnSpc>
                <a:spcPct val="115000"/>
              </a:lnSpc>
              <a:spcBef>
                <a:spcPts val="1800"/>
              </a:spcBef>
              <a:spcAft>
                <a:spcPts val="0"/>
              </a:spcAft>
              <a:buClr>
                <a:schemeClr val="dk1"/>
              </a:buClr>
              <a:buSzPts val="1100"/>
              <a:buFont typeface="Arial"/>
              <a:buNone/>
            </a:pPr>
            <a:r>
              <a:rPr lang="en-US" sz="3200" b="1" dirty="0" err="1">
                <a:latin typeface="Arial"/>
                <a:ea typeface="Arial"/>
                <a:cs typeface="Arial"/>
                <a:sym typeface="Arial"/>
              </a:rPr>
              <a:t>onclick</a:t>
            </a:r>
            <a:r>
              <a:rPr lang="en-US" sz="3200" b="1" dirty="0">
                <a:latin typeface="Arial"/>
                <a:ea typeface="Arial"/>
                <a:cs typeface="Arial"/>
                <a:sym typeface="Arial"/>
              </a:rPr>
              <a:t> Event</a:t>
            </a:r>
            <a:endParaRPr sz="3200" b="1" dirty="0">
              <a:latin typeface="Arial"/>
              <a:ea typeface="Arial"/>
              <a:cs typeface="Arial"/>
              <a:sym typeface="Arial"/>
            </a:endParaRPr>
          </a:p>
          <a:p>
            <a:pPr marL="0" lvl="0" indent="0" algn="ctr" rtl="0">
              <a:spcBef>
                <a:spcPts val="400"/>
              </a:spcBef>
              <a:spcAft>
                <a:spcPts val="0"/>
              </a:spcAft>
              <a:buNone/>
            </a:pPr>
            <a:endParaRPr sz="7200" b="1" dirty="0"/>
          </a:p>
        </p:txBody>
      </p:sp>
      <p:sp>
        <p:nvSpPr>
          <p:cNvPr id="898" name="Google Shape;898;p144"/>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sz="2400" dirty="0">
                <a:highlight>
                  <a:srgbClr val="FFFFFF"/>
                </a:highlight>
                <a:latin typeface="Verdana"/>
                <a:ea typeface="Verdana"/>
                <a:cs typeface="Verdana"/>
                <a:sym typeface="Verdana"/>
              </a:rPr>
              <a:t>The </a:t>
            </a:r>
            <a:r>
              <a:rPr lang="en-US" sz="2400" dirty="0" err="1">
                <a:highlight>
                  <a:srgbClr val="FFFFFF"/>
                </a:highlight>
                <a:latin typeface="Verdana"/>
                <a:ea typeface="Verdana"/>
                <a:cs typeface="Verdana"/>
                <a:sym typeface="Verdana"/>
              </a:rPr>
              <a:t>onclick</a:t>
            </a:r>
            <a:r>
              <a:rPr lang="en-US" sz="2400" dirty="0">
                <a:highlight>
                  <a:srgbClr val="FFFFFF"/>
                </a:highlight>
                <a:latin typeface="Verdana"/>
                <a:ea typeface="Verdana"/>
                <a:cs typeface="Verdana"/>
                <a:sym typeface="Verdana"/>
              </a:rPr>
              <a:t> event occurs when the user clicks on an element.</a:t>
            </a:r>
            <a:endParaRPr sz="5400" dirty="0"/>
          </a:p>
        </p:txBody>
      </p:sp>
      <p:pic>
        <p:nvPicPr>
          <p:cNvPr id="899" name="Google Shape;899;p144"/>
          <p:cNvPicPr preferRelativeResize="0"/>
          <p:nvPr/>
        </p:nvPicPr>
        <p:blipFill>
          <a:blip r:embed="rId3">
            <a:alphaModFix/>
          </a:blip>
          <a:stretch>
            <a:fillRect/>
          </a:stretch>
        </p:blipFill>
        <p:spPr>
          <a:xfrm>
            <a:off x="1843088" y="2714625"/>
            <a:ext cx="8505825" cy="1428750"/>
          </a:xfrm>
          <a:prstGeom prst="rect">
            <a:avLst/>
          </a:prstGeom>
          <a:noFill/>
          <a:ln>
            <a:noFill/>
          </a:ln>
        </p:spPr>
      </p:pic>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Shape 904"/>
        <p:cNvGrpSpPr/>
        <p:nvPr/>
      </p:nvGrpSpPr>
      <p:grpSpPr>
        <a:xfrm>
          <a:off x="0" y="0"/>
          <a:ext cx="0" cy="0"/>
          <a:chOff x="0" y="0"/>
          <a:chExt cx="0" cy="0"/>
        </a:xfrm>
      </p:grpSpPr>
      <p:sp>
        <p:nvSpPr>
          <p:cNvPr id="905" name="Google Shape;905;p145"/>
          <p:cNvSpPr txBox="1">
            <a:spLocks noGrp="1"/>
          </p:cNvSpPr>
          <p:nvPr>
            <p:ph type="title"/>
          </p:nvPr>
        </p:nvSpPr>
        <p:spPr>
          <a:xfrm>
            <a:off x="838200" y="392421"/>
            <a:ext cx="105156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906" name="Google Shape;906;p145"/>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Autofit/>
          </a:bodyPr>
          <a:lstStyle/>
          <a:p>
            <a:pPr marL="0" lvl="0" indent="0" algn="l" rtl="0">
              <a:lnSpc>
                <a:spcPct val="115000"/>
              </a:lnSpc>
              <a:spcBef>
                <a:spcPts val="800"/>
              </a:spcBef>
              <a:spcAft>
                <a:spcPts val="0"/>
              </a:spcAft>
              <a:buClr>
                <a:schemeClr val="dk1"/>
              </a:buClr>
              <a:buSzPts val="1100"/>
              <a:buFont typeface="Arial"/>
              <a:buNone/>
            </a:pPr>
            <a:r>
              <a:rPr lang="en-US" sz="3600" dirty="0">
                <a:solidFill>
                  <a:schemeClr val="tx1"/>
                </a:solidFill>
                <a:highlight>
                  <a:srgbClr val="FFFFFF"/>
                </a:highlight>
                <a:latin typeface="Arial"/>
                <a:ea typeface="Arial"/>
                <a:cs typeface="Arial"/>
                <a:sym typeface="Arial"/>
              </a:rPr>
              <a:t>Syntax</a:t>
            </a:r>
            <a:endParaRPr sz="3600" dirty="0">
              <a:solidFill>
                <a:schemeClr val="tx1"/>
              </a:solidFill>
              <a:highlight>
                <a:srgbClr val="FFFFFF"/>
              </a:highlight>
              <a:latin typeface="Arial"/>
              <a:ea typeface="Arial"/>
              <a:cs typeface="Arial"/>
              <a:sym typeface="Arial"/>
            </a:endParaRPr>
          </a:p>
          <a:p>
            <a:pPr marL="0" lvl="0" indent="0" algn="l" rtl="0">
              <a:lnSpc>
                <a:spcPct val="115000"/>
              </a:lnSpc>
              <a:spcBef>
                <a:spcPts val="2900"/>
              </a:spcBef>
              <a:spcAft>
                <a:spcPts val="0"/>
              </a:spcAft>
              <a:buClr>
                <a:schemeClr val="dk1"/>
              </a:buClr>
              <a:buSzPts val="1100"/>
              <a:buFont typeface="Arial"/>
              <a:buNone/>
            </a:pPr>
            <a:r>
              <a:rPr lang="en-US" sz="2400" dirty="0">
                <a:solidFill>
                  <a:schemeClr val="tx1"/>
                </a:solidFill>
                <a:highlight>
                  <a:srgbClr val="F1F1F1"/>
                </a:highlight>
                <a:latin typeface="Verdana"/>
                <a:ea typeface="Verdana"/>
                <a:cs typeface="Verdana"/>
                <a:sym typeface="Verdana"/>
              </a:rPr>
              <a:t>In HTML:</a:t>
            </a:r>
            <a:endParaRPr sz="2400" dirty="0">
              <a:solidFill>
                <a:schemeClr val="tx1"/>
              </a:solidFill>
              <a:highlight>
                <a:srgbClr val="F1F1F1"/>
              </a:highlight>
              <a:latin typeface="Verdana"/>
              <a:ea typeface="Verdana"/>
              <a:cs typeface="Verdana"/>
              <a:sym typeface="Verdana"/>
            </a:endParaRPr>
          </a:p>
          <a:p>
            <a:pPr marL="114300" marR="114300" lvl="0" indent="0" algn="l" rtl="0">
              <a:lnSpc>
                <a:spcPct val="115000"/>
              </a:lnSpc>
              <a:spcBef>
                <a:spcPts val="2900"/>
              </a:spcBef>
              <a:spcAft>
                <a:spcPts val="0"/>
              </a:spcAft>
              <a:buClr>
                <a:schemeClr val="dk1"/>
              </a:buClr>
              <a:buSzPts val="1100"/>
              <a:buFont typeface="Arial"/>
              <a:buNone/>
            </a:pPr>
            <a:r>
              <a:rPr lang="en-US" sz="2400" dirty="0">
                <a:solidFill>
                  <a:schemeClr val="tx1"/>
                </a:solidFill>
                <a:highlight>
                  <a:srgbClr val="FFFFFF"/>
                </a:highlight>
                <a:latin typeface="Courier New"/>
                <a:ea typeface="Courier New"/>
                <a:cs typeface="Courier New"/>
                <a:sym typeface="Courier New"/>
              </a:rPr>
              <a:t>&lt;element </a:t>
            </a:r>
            <a:r>
              <a:rPr lang="en-US" sz="2400" dirty="0" err="1">
                <a:solidFill>
                  <a:schemeClr val="tx1"/>
                </a:solidFill>
                <a:highlight>
                  <a:srgbClr val="FFFFFF"/>
                </a:highlight>
                <a:latin typeface="Courier New"/>
                <a:ea typeface="Courier New"/>
                <a:cs typeface="Courier New"/>
                <a:sym typeface="Courier New"/>
              </a:rPr>
              <a:t>onclick</a:t>
            </a:r>
            <a:r>
              <a:rPr lang="en-US" sz="2400" dirty="0">
                <a:solidFill>
                  <a:schemeClr val="tx1"/>
                </a:solidFill>
                <a:highlight>
                  <a:srgbClr val="FFFFFF"/>
                </a:highlight>
                <a:latin typeface="Courier New"/>
                <a:ea typeface="Courier New"/>
                <a:cs typeface="Courier New"/>
                <a:sym typeface="Courier New"/>
              </a:rPr>
              <a:t>="</a:t>
            </a:r>
            <a:r>
              <a:rPr lang="en-US" sz="2400" dirty="0" err="1">
                <a:solidFill>
                  <a:schemeClr val="tx1"/>
                </a:solidFill>
                <a:highlight>
                  <a:srgbClr val="FFFFFF"/>
                </a:highlight>
                <a:latin typeface="Courier New"/>
                <a:ea typeface="Courier New"/>
                <a:cs typeface="Courier New"/>
                <a:sym typeface="Courier New"/>
              </a:rPr>
              <a:t>myScript</a:t>
            </a:r>
            <a:r>
              <a:rPr lang="en-US" sz="2400" dirty="0">
                <a:solidFill>
                  <a:schemeClr val="tx1"/>
                </a:solidFill>
                <a:highlight>
                  <a:srgbClr val="FFFFFF"/>
                </a:highlight>
                <a:latin typeface="Courier New"/>
                <a:ea typeface="Courier New"/>
                <a:cs typeface="Courier New"/>
                <a:sym typeface="Courier New"/>
              </a:rPr>
              <a:t>"&gt;</a:t>
            </a:r>
            <a:endParaRPr sz="2400" dirty="0">
              <a:solidFill>
                <a:schemeClr val="tx1"/>
              </a:solidFill>
              <a:highlight>
                <a:srgbClr val="FFFFFF"/>
              </a:highlight>
              <a:latin typeface="Courier New"/>
              <a:ea typeface="Courier New"/>
              <a:cs typeface="Courier New"/>
              <a:sym typeface="Courier New"/>
            </a:endParaRPr>
          </a:p>
          <a:p>
            <a:pPr marL="0" lvl="0" indent="0" algn="l" rtl="0">
              <a:lnSpc>
                <a:spcPct val="115000"/>
              </a:lnSpc>
              <a:spcBef>
                <a:spcPts val="2900"/>
              </a:spcBef>
              <a:spcAft>
                <a:spcPts val="0"/>
              </a:spcAft>
              <a:buClr>
                <a:schemeClr val="dk1"/>
              </a:buClr>
              <a:buSzPts val="1100"/>
              <a:buFont typeface="Arial"/>
              <a:buNone/>
            </a:pPr>
            <a:r>
              <a:rPr lang="en-US" sz="2400" dirty="0" smtClean="0">
                <a:solidFill>
                  <a:schemeClr val="tx1"/>
                </a:solidFill>
                <a:highlight>
                  <a:srgbClr val="F1F1F1"/>
                </a:highlight>
                <a:latin typeface="Verdana"/>
                <a:ea typeface="Verdana"/>
                <a:cs typeface="Verdana"/>
                <a:sym typeface="Verdana"/>
              </a:rPr>
              <a:t>In </a:t>
            </a:r>
            <a:r>
              <a:rPr lang="en-US" sz="2400" dirty="0">
                <a:solidFill>
                  <a:schemeClr val="tx1"/>
                </a:solidFill>
                <a:highlight>
                  <a:srgbClr val="F1F1F1"/>
                </a:highlight>
                <a:latin typeface="Verdana"/>
                <a:ea typeface="Verdana"/>
                <a:cs typeface="Verdana"/>
                <a:sym typeface="Verdana"/>
              </a:rPr>
              <a:t>JavaScript:</a:t>
            </a:r>
            <a:endParaRPr sz="2400" dirty="0">
              <a:solidFill>
                <a:schemeClr val="tx1"/>
              </a:solidFill>
              <a:highlight>
                <a:srgbClr val="F1F1F1"/>
              </a:highlight>
              <a:latin typeface="Verdana"/>
              <a:ea typeface="Verdana"/>
              <a:cs typeface="Verdana"/>
              <a:sym typeface="Verdana"/>
            </a:endParaRPr>
          </a:p>
          <a:p>
            <a:pPr marL="114300" marR="114300" lvl="0" indent="0" algn="l" rtl="0">
              <a:lnSpc>
                <a:spcPct val="115000"/>
              </a:lnSpc>
              <a:spcBef>
                <a:spcPts val="2900"/>
              </a:spcBef>
              <a:spcAft>
                <a:spcPts val="0"/>
              </a:spcAft>
              <a:buClr>
                <a:schemeClr val="dk1"/>
              </a:buClr>
              <a:buSzPts val="1100"/>
              <a:buFont typeface="Arial"/>
              <a:buNone/>
            </a:pPr>
            <a:r>
              <a:rPr lang="en-US" sz="2400" dirty="0" err="1">
                <a:solidFill>
                  <a:schemeClr val="tx1"/>
                </a:solidFill>
                <a:highlight>
                  <a:srgbClr val="FFFFFF"/>
                </a:highlight>
                <a:latin typeface="Courier New"/>
                <a:ea typeface="Courier New"/>
                <a:cs typeface="Courier New"/>
                <a:sym typeface="Courier New"/>
              </a:rPr>
              <a:t>object.onclick</a:t>
            </a:r>
            <a:r>
              <a:rPr lang="en-US" sz="2400" dirty="0">
                <a:solidFill>
                  <a:schemeClr val="tx1"/>
                </a:solidFill>
                <a:highlight>
                  <a:srgbClr val="FFFFFF"/>
                </a:highlight>
                <a:latin typeface="Courier New"/>
                <a:ea typeface="Courier New"/>
                <a:cs typeface="Courier New"/>
                <a:sym typeface="Courier New"/>
              </a:rPr>
              <a:t> = function(){</a:t>
            </a:r>
            <a:r>
              <a:rPr lang="en-US" sz="2400" dirty="0" err="1">
                <a:solidFill>
                  <a:schemeClr val="tx1"/>
                </a:solidFill>
                <a:highlight>
                  <a:srgbClr val="FFFFFF"/>
                </a:highlight>
                <a:latin typeface="Courier New"/>
                <a:ea typeface="Courier New"/>
                <a:cs typeface="Courier New"/>
                <a:sym typeface="Courier New"/>
              </a:rPr>
              <a:t>myScript</a:t>
            </a:r>
            <a:r>
              <a:rPr lang="en-US" sz="2400" dirty="0">
                <a:solidFill>
                  <a:schemeClr val="tx1"/>
                </a:solidFill>
                <a:highlight>
                  <a:srgbClr val="FFFFFF"/>
                </a:highlight>
                <a:latin typeface="Courier New"/>
                <a:ea typeface="Courier New"/>
                <a:cs typeface="Courier New"/>
                <a:sym typeface="Courier New"/>
              </a:rPr>
              <a:t>};</a:t>
            </a:r>
            <a:endParaRPr sz="2400" dirty="0">
              <a:solidFill>
                <a:schemeClr val="tx1"/>
              </a:solidFill>
              <a:highlight>
                <a:srgbClr val="FFFFFF"/>
              </a:highlight>
              <a:latin typeface="Courier New"/>
              <a:ea typeface="Courier New"/>
              <a:cs typeface="Courier New"/>
              <a:sym typeface="Courier New"/>
            </a:endParaRPr>
          </a:p>
          <a:p>
            <a:pPr marL="0" lvl="0" indent="0" algn="l" rtl="0">
              <a:spcBef>
                <a:spcPts val="1800"/>
              </a:spcBef>
              <a:spcAft>
                <a:spcPts val="0"/>
              </a:spcAft>
              <a:buNone/>
            </a:pPr>
            <a:endParaRPr sz="5400" dirty="0">
              <a:solidFill>
                <a:schemeClr val="tx1"/>
              </a:solidFill>
            </a:endParaRPr>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ondblclick</a:t>
            </a:r>
            <a:r>
              <a:rPr lang="en-US" dirty="0"/>
              <a:t> Event</a:t>
            </a:r>
            <a:br>
              <a:rPr lang="en-US" dirty="0"/>
            </a:br>
            <a:endParaRPr lang="en-US" dirty="0"/>
          </a:p>
        </p:txBody>
      </p:sp>
      <p:sp>
        <p:nvSpPr>
          <p:cNvPr id="3" name="Text Placeholder 2"/>
          <p:cNvSpPr>
            <a:spLocks noGrp="1"/>
          </p:cNvSpPr>
          <p:nvPr>
            <p:ph type="body" idx="1"/>
          </p:nvPr>
        </p:nvSpPr>
        <p:spPr>
          <a:xfrm>
            <a:off x="179882" y="1825625"/>
            <a:ext cx="11782269" cy="4351338"/>
          </a:xfrm>
        </p:spPr>
        <p:txBody>
          <a:bodyPr/>
          <a:lstStyle/>
          <a:p>
            <a:r>
              <a:rPr lang="en-US" dirty="0"/>
              <a:t>The </a:t>
            </a:r>
            <a:r>
              <a:rPr lang="en-US" dirty="0" err="1"/>
              <a:t>ondblclick</a:t>
            </a:r>
            <a:r>
              <a:rPr lang="en-US" dirty="0"/>
              <a:t> event occurs when the user double-clicks on an element</a:t>
            </a:r>
            <a:r>
              <a:rPr lang="en-US" dirty="0" smtClean="0"/>
              <a:t>.</a:t>
            </a:r>
          </a:p>
          <a:p>
            <a:r>
              <a:rPr lang="en-US" dirty="0"/>
              <a:t>&lt;p id="demo" </a:t>
            </a:r>
            <a:r>
              <a:rPr lang="en-US" dirty="0" err="1"/>
              <a:t>ondblclick</a:t>
            </a:r>
            <a:r>
              <a:rPr lang="en-US" dirty="0"/>
              <a:t>="</a:t>
            </a:r>
            <a:r>
              <a:rPr lang="en-US" dirty="0" err="1"/>
              <a:t>myFunction</a:t>
            </a:r>
            <a:r>
              <a:rPr lang="en-US" dirty="0"/>
              <a:t>()"&gt;Double-click me.&lt;/p&gt;</a:t>
            </a:r>
          </a:p>
          <a:p>
            <a:r>
              <a:rPr lang="en-US" dirty="0" smtClean="0"/>
              <a:t>&lt;</a:t>
            </a:r>
            <a:r>
              <a:rPr lang="en-US" dirty="0"/>
              <a:t>script&gt;</a:t>
            </a:r>
          </a:p>
          <a:p>
            <a:r>
              <a:rPr lang="en-US" dirty="0"/>
              <a:t>function </a:t>
            </a:r>
            <a:r>
              <a:rPr lang="en-US" dirty="0" err="1"/>
              <a:t>myFunction</a:t>
            </a:r>
            <a:r>
              <a:rPr lang="en-US" dirty="0"/>
              <a:t>() {</a:t>
            </a:r>
          </a:p>
          <a:p>
            <a:r>
              <a:rPr lang="en-US" dirty="0" err="1" smtClean="0"/>
              <a:t>document.getElementById</a:t>
            </a:r>
            <a:r>
              <a:rPr lang="en-US" dirty="0"/>
              <a:t>("demo").</a:t>
            </a:r>
            <a:r>
              <a:rPr lang="en-US" dirty="0" err="1"/>
              <a:t>innerHTML</a:t>
            </a:r>
            <a:r>
              <a:rPr lang="en-US" dirty="0"/>
              <a:t> = "I was double-clicked</a:t>
            </a:r>
            <a:r>
              <a:rPr lang="en-US" dirty="0" smtClean="0"/>
              <a:t>!";</a:t>
            </a:r>
          </a:p>
          <a:p>
            <a:r>
              <a:rPr lang="en-US" dirty="0" smtClean="0"/>
              <a:t>}</a:t>
            </a:r>
            <a:endParaRPr lang="en-US" dirty="0"/>
          </a:p>
          <a:p>
            <a:r>
              <a:rPr lang="en-US" dirty="0"/>
              <a:t>&lt;/script&gt;</a:t>
            </a:r>
          </a:p>
        </p:txBody>
      </p:sp>
    </p:spTree>
    <p:extLst>
      <p:ext uri="{BB962C8B-B14F-4D97-AF65-F5344CB8AC3E}">
        <p14:creationId xmlns:p14="http://schemas.microsoft.com/office/powerpoint/2010/main" val="4037583629"/>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ondragend</a:t>
            </a:r>
            <a:r>
              <a:rPr lang="en-US" dirty="0"/>
              <a:t> Event</a:t>
            </a:r>
            <a:br>
              <a:rPr lang="en-US" dirty="0"/>
            </a:br>
            <a:endParaRPr lang="en-US" dirty="0"/>
          </a:p>
        </p:txBody>
      </p:sp>
      <p:sp>
        <p:nvSpPr>
          <p:cNvPr id="3" name="Text Placeholder 2"/>
          <p:cNvSpPr>
            <a:spLocks noGrp="1"/>
          </p:cNvSpPr>
          <p:nvPr>
            <p:ph type="body" idx="1"/>
          </p:nvPr>
        </p:nvSpPr>
        <p:spPr/>
        <p:txBody>
          <a:bodyPr/>
          <a:lstStyle/>
          <a:p>
            <a:pPr algn="just"/>
            <a:r>
              <a:rPr lang="en-US" dirty="0"/>
              <a:t>The </a:t>
            </a:r>
            <a:r>
              <a:rPr lang="en-US" dirty="0" err="1"/>
              <a:t>ondragend</a:t>
            </a:r>
            <a:r>
              <a:rPr lang="en-US" dirty="0"/>
              <a:t> event occurs when the user has finished dragging an element or text selection</a:t>
            </a:r>
            <a:r>
              <a:rPr lang="en-US" dirty="0" smtClean="0"/>
              <a:t>.</a:t>
            </a:r>
            <a:endParaRPr lang="en-US" dirty="0"/>
          </a:p>
          <a:p>
            <a:r>
              <a:rPr lang="en-US" dirty="0"/>
              <a:t>In JavaScript, using the </a:t>
            </a:r>
            <a:r>
              <a:rPr lang="en-US" dirty="0" err="1"/>
              <a:t>addEventListener</a:t>
            </a:r>
            <a:r>
              <a:rPr lang="en-US" dirty="0"/>
              <a:t>() method:</a:t>
            </a:r>
          </a:p>
          <a:p>
            <a:r>
              <a:rPr lang="en-US" b="1" i="1" dirty="0" err="1"/>
              <a:t>object</a:t>
            </a:r>
            <a:r>
              <a:rPr lang="en-US" b="1" dirty="0" err="1"/>
              <a:t>.addEventListener</a:t>
            </a:r>
            <a:r>
              <a:rPr lang="en-US" b="1" dirty="0"/>
              <a:t>("</a:t>
            </a:r>
            <a:r>
              <a:rPr lang="en-US" b="1" dirty="0" err="1"/>
              <a:t>dragend</a:t>
            </a:r>
            <a:r>
              <a:rPr lang="en-US" b="1" dirty="0"/>
              <a:t>", </a:t>
            </a:r>
            <a:r>
              <a:rPr lang="en-US" b="1" i="1" dirty="0" err="1"/>
              <a:t>myScript</a:t>
            </a:r>
            <a:r>
              <a:rPr lang="en-US" b="1" dirty="0"/>
              <a:t>);</a:t>
            </a:r>
          </a:p>
          <a:p>
            <a:pPr algn="just"/>
            <a:endParaRPr lang="en-US" dirty="0"/>
          </a:p>
        </p:txBody>
      </p:sp>
    </p:spTree>
    <p:extLst>
      <p:ext uri="{BB962C8B-B14F-4D97-AF65-F5344CB8AC3E}">
        <p14:creationId xmlns:p14="http://schemas.microsoft.com/office/powerpoint/2010/main" val="3118356977"/>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onerror</a:t>
            </a:r>
            <a:r>
              <a:rPr lang="en-US" dirty="0"/>
              <a:t> Event</a:t>
            </a:r>
            <a:br>
              <a:rPr lang="en-US" dirty="0"/>
            </a:br>
            <a:endParaRPr lang="en-US" dirty="0"/>
          </a:p>
        </p:txBody>
      </p:sp>
      <p:sp>
        <p:nvSpPr>
          <p:cNvPr id="3" name="Text Placeholder 2"/>
          <p:cNvSpPr>
            <a:spLocks noGrp="1"/>
          </p:cNvSpPr>
          <p:nvPr>
            <p:ph type="body" idx="1"/>
          </p:nvPr>
        </p:nvSpPr>
        <p:spPr>
          <a:xfrm>
            <a:off x="314793" y="1825625"/>
            <a:ext cx="11662348" cy="4351338"/>
          </a:xfrm>
        </p:spPr>
        <p:txBody>
          <a:bodyPr/>
          <a:lstStyle/>
          <a:p>
            <a:pPr algn="just"/>
            <a:r>
              <a:rPr lang="en-US" sz="2400" dirty="0"/>
              <a:t>The </a:t>
            </a:r>
            <a:r>
              <a:rPr lang="en-US" sz="2400" dirty="0" err="1"/>
              <a:t>onerror</a:t>
            </a:r>
            <a:r>
              <a:rPr lang="en-US" sz="2400" dirty="0"/>
              <a:t> event is triggered if an error occurs while loading an external file (e.g. a document or an image</a:t>
            </a:r>
            <a:r>
              <a:rPr lang="en-US" sz="2400" dirty="0" smtClean="0"/>
              <a:t>).</a:t>
            </a:r>
          </a:p>
          <a:p>
            <a:pPr algn="just"/>
            <a:r>
              <a:rPr lang="en-US" sz="2400" dirty="0"/>
              <a:t>&lt;</a:t>
            </a:r>
            <a:r>
              <a:rPr lang="en-US" sz="2400" dirty="0" err="1"/>
              <a:t>img</a:t>
            </a:r>
            <a:r>
              <a:rPr lang="en-US" sz="2400" dirty="0"/>
              <a:t> id="</a:t>
            </a:r>
            <a:r>
              <a:rPr lang="en-US" sz="2400" dirty="0" err="1"/>
              <a:t>myImg</a:t>
            </a:r>
            <a:r>
              <a:rPr lang="en-US" sz="2400" dirty="0"/>
              <a:t>" </a:t>
            </a:r>
            <a:r>
              <a:rPr lang="en-US" sz="2400" dirty="0" err="1"/>
              <a:t>src</a:t>
            </a:r>
            <a:r>
              <a:rPr lang="en-US" sz="2400" dirty="0"/>
              <a:t>="image.gif"&gt;</a:t>
            </a:r>
          </a:p>
          <a:p>
            <a:pPr algn="just"/>
            <a:r>
              <a:rPr lang="en-US" sz="2400" dirty="0" smtClean="0"/>
              <a:t>&lt;</a:t>
            </a:r>
            <a:r>
              <a:rPr lang="en-US" sz="2400" dirty="0"/>
              <a:t>p id="demo"&gt;&lt;/p&gt;</a:t>
            </a:r>
          </a:p>
          <a:p>
            <a:pPr algn="just"/>
            <a:r>
              <a:rPr lang="en-US" sz="2400" dirty="0" smtClean="0"/>
              <a:t>&lt;</a:t>
            </a:r>
            <a:r>
              <a:rPr lang="en-US" sz="2400" dirty="0"/>
              <a:t>script&gt;</a:t>
            </a:r>
          </a:p>
          <a:p>
            <a:pPr algn="just"/>
            <a:r>
              <a:rPr lang="en-US" sz="2400" dirty="0" err="1"/>
              <a:t>document.getElementById</a:t>
            </a:r>
            <a:r>
              <a:rPr lang="en-US" sz="2400" dirty="0"/>
              <a:t>("</a:t>
            </a:r>
            <a:r>
              <a:rPr lang="en-US" sz="2400" dirty="0" err="1"/>
              <a:t>myImg</a:t>
            </a:r>
            <a:r>
              <a:rPr lang="en-US" sz="2400" dirty="0"/>
              <a:t>").</a:t>
            </a:r>
            <a:r>
              <a:rPr lang="en-US" sz="2400" dirty="0" err="1"/>
              <a:t>onerror</a:t>
            </a:r>
            <a:r>
              <a:rPr lang="en-US" sz="2400" dirty="0"/>
              <a:t> = function() {</a:t>
            </a:r>
            <a:r>
              <a:rPr lang="en-US" sz="2400" dirty="0" err="1"/>
              <a:t>myFunction</a:t>
            </a:r>
            <a:r>
              <a:rPr lang="en-US" sz="2400" dirty="0"/>
              <a:t>()};</a:t>
            </a:r>
          </a:p>
          <a:p>
            <a:pPr algn="just"/>
            <a:r>
              <a:rPr lang="en-US" sz="2400" dirty="0" smtClean="0"/>
              <a:t>function </a:t>
            </a:r>
            <a:r>
              <a:rPr lang="en-US" sz="2400" dirty="0" err="1"/>
              <a:t>myFunction</a:t>
            </a:r>
            <a:r>
              <a:rPr lang="en-US" sz="2400" dirty="0"/>
              <a:t>() {</a:t>
            </a:r>
          </a:p>
          <a:p>
            <a:pPr algn="just"/>
            <a:r>
              <a:rPr lang="en-US" sz="2400" dirty="0" err="1" smtClean="0"/>
              <a:t>document.getElementById</a:t>
            </a:r>
            <a:r>
              <a:rPr lang="en-US" sz="2400" dirty="0"/>
              <a:t>("demo").</a:t>
            </a:r>
            <a:r>
              <a:rPr lang="en-US" sz="2400" dirty="0" err="1"/>
              <a:t>innerHTML</a:t>
            </a:r>
            <a:r>
              <a:rPr lang="en-US" sz="2400" dirty="0"/>
              <a:t> = "The image could not be loaded.";</a:t>
            </a:r>
          </a:p>
          <a:p>
            <a:pPr algn="just"/>
            <a:r>
              <a:rPr lang="en-US" sz="2400" dirty="0"/>
              <a:t>}</a:t>
            </a:r>
          </a:p>
          <a:p>
            <a:pPr algn="just"/>
            <a:r>
              <a:rPr lang="en-US" sz="2400" dirty="0"/>
              <a:t>&lt;/script&gt;</a:t>
            </a:r>
          </a:p>
          <a:p>
            <a:pPr algn="just"/>
            <a:endParaRPr lang="en-US" sz="2400" dirty="0"/>
          </a:p>
        </p:txBody>
      </p:sp>
    </p:spTree>
    <p:extLst>
      <p:ext uri="{BB962C8B-B14F-4D97-AF65-F5344CB8AC3E}">
        <p14:creationId xmlns:p14="http://schemas.microsoft.com/office/powerpoint/2010/main" val="37723208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b="1"/>
              <a:t>JavaScript Development Tools</a:t>
            </a:r>
            <a:br>
              <a:rPr lang="en-US" b="1"/>
            </a:br>
            <a:endParaRPr b="1"/>
          </a:p>
        </p:txBody>
      </p:sp>
      <p:sp>
        <p:nvSpPr>
          <p:cNvPr id="160" name="Google Shape;160;p2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just" rtl="0">
              <a:lnSpc>
                <a:spcPct val="90000"/>
              </a:lnSpc>
              <a:spcBef>
                <a:spcPts val="0"/>
              </a:spcBef>
              <a:spcAft>
                <a:spcPts val="0"/>
              </a:spcAft>
              <a:buClr>
                <a:schemeClr val="dk1"/>
              </a:buClr>
              <a:buSzPts val="2800"/>
              <a:buChar char="•"/>
            </a:pPr>
            <a:r>
              <a:rPr lang="en-US" b="1"/>
              <a:t>Microsoft FrontPage</a:t>
            </a:r>
            <a:r>
              <a:rPr lang="en-US"/>
              <a:t> </a:t>
            </a:r>
            <a:endParaRPr/>
          </a:p>
          <a:p>
            <a:pPr marL="228600" lvl="0" indent="-228600" algn="just" rtl="0">
              <a:lnSpc>
                <a:spcPct val="90000"/>
              </a:lnSpc>
              <a:spcBef>
                <a:spcPts val="1000"/>
              </a:spcBef>
              <a:spcAft>
                <a:spcPts val="0"/>
              </a:spcAft>
              <a:buClr>
                <a:schemeClr val="dk1"/>
              </a:buClr>
              <a:buSzPts val="2800"/>
              <a:buChar char="•"/>
            </a:pPr>
            <a:r>
              <a:rPr lang="en-US" b="1"/>
              <a:t>Macromedia Dreamweaver MX</a:t>
            </a:r>
            <a:r>
              <a:rPr lang="en-US"/>
              <a:t> </a:t>
            </a:r>
            <a:endParaRPr/>
          </a:p>
          <a:p>
            <a:pPr marL="228600" lvl="0" indent="-228600" algn="just" rtl="0">
              <a:lnSpc>
                <a:spcPct val="90000"/>
              </a:lnSpc>
              <a:spcBef>
                <a:spcPts val="1000"/>
              </a:spcBef>
              <a:spcAft>
                <a:spcPts val="0"/>
              </a:spcAft>
              <a:buClr>
                <a:schemeClr val="dk1"/>
              </a:buClr>
              <a:buSzPts val="2800"/>
              <a:buChar char="•"/>
            </a:pPr>
            <a:r>
              <a:rPr lang="en-US" b="1"/>
              <a:t>Macromedia HomeSite 5</a:t>
            </a:r>
            <a:r>
              <a:rPr lang="en-US"/>
              <a:t> </a:t>
            </a:r>
            <a:endParaRP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onkeydown</a:t>
            </a:r>
            <a:r>
              <a:rPr lang="en-US" dirty="0"/>
              <a:t> Event</a:t>
            </a:r>
            <a:br>
              <a:rPr lang="en-US" dirty="0"/>
            </a:br>
            <a:endParaRPr lang="en-US" dirty="0"/>
          </a:p>
        </p:txBody>
      </p:sp>
      <p:sp>
        <p:nvSpPr>
          <p:cNvPr id="3" name="Text Placeholder 2"/>
          <p:cNvSpPr>
            <a:spLocks noGrp="1"/>
          </p:cNvSpPr>
          <p:nvPr>
            <p:ph type="body" idx="1"/>
          </p:nvPr>
        </p:nvSpPr>
        <p:spPr/>
        <p:txBody>
          <a:bodyPr/>
          <a:lstStyle/>
          <a:p>
            <a:r>
              <a:rPr lang="en-US" dirty="0"/>
              <a:t>The </a:t>
            </a:r>
            <a:r>
              <a:rPr lang="en-US" dirty="0" err="1"/>
              <a:t>onkeydown</a:t>
            </a:r>
            <a:r>
              <a:rPr lang="en-US" dirty="0"/>
              <a:t> event occurs when the user is pressing a key (on the keyboard).</a:t>
            </a:r>
          </a:p>
          <a:p>
            <a:r>
              <a:rPr lang="en-US" dirty="0"/>
              <a:t> The order of events related to the </a:t>
            </a:r>
            <a:r>
              <a:rPr lang="en-US" dirty="0" err="1"/>
              <a:t>onkeydown</a:t>
            </a:r>
            <a:r>
              <a:rPr lang="en-US" dirty="0"/>
              <a:t> event:</a:t>
            </a:r>
          </a:p>
          <a:p>
            <a:r>
              <a:rPr lang="en-US" dirty="0" err="1" smtClean="0"/>
              <a:t>onkeydown</a:t>
            </a:r>
            <a:endParaRPr lang="en-US" dirty="0" smtClean="0"/>
          </a:p>
          <a:p>
            <a:r>
              <a:rPr lang="en-US" dirty="0" smtClean="0"/>
              <a:t>onkeypress</a:t>
            </a:r>
          </a:p>
          <a:p>
            <a:r>
              <a:rPr lang="en-US" dirty="0" err="1"/>
              <a:t>o</a:t>
            </a:r>
            <a:r>
              <a:rPr lang="en-US" dirty="0" err="1" smtClean="0"/>
              <a:t>nkeyup</a:t>
            </a:r>
            <a:endParaRPr lang="en-US" dirty="0" smtClean="0"/>
          </a:p>
          <a:p>
            <a:endParaRPr lang="en-US" dirty="0"/>
          </a:p>
        </p:txBody>
      </p:sp>
    </p:spTree>
    <p:extLst>
      <p:ext uri="{BB962C8B-B14F-4D97-AF65-F5344CB8AC3E}">
        <p14:creationId xmlns:p14="http://schemas.microsoft.com/office/powerpoint/2010/main" val="1920658351"/>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r>
              <a:rPr lang="en-US" dirty="0"/>
              <a:t>&lt;script&gt;</a:t>
            </a:r>
          </a:p>
          <a:p>
            <a:r>
              <a:rPr lang="en-US" dirty="0" err="1"/>
              <a:t>document.getElementById</a:t>
            </a:r>
            <a:r>
              <a:rPr lang="en-US" dirty="0"/>
              <a:t>("demo").</a:t>
            </a:r>
            <a:r>
              <a:rPr lang="en-US" dirty="0" err="1"/>
              <a:t>onkeydown</a:t>
            </a:r>
            <a:r>
              <a:rPr lang="en-US" dirty="0"/>
              <a:t> = function() {</a:t>
            </a:r>
            <a:r>
              <a:rPr lang="en-US" dirty="0" err="1"/>
              <a:t>myFunction</a:t>
            </a:r>
            <a:r>
              <a:rPr lang="en-US" dirty="0"/>
              <a:t>()};</a:t>
            </a:r>
          </a:p>
          <a:p>
            <a:r>
              <a:rPr lang="en-US" dirty="0" smtClean="0"/>
              <a:t>function </a:t>
            </a:r>
            <a:r>
              <a:rPr lang="en-US" dirty="0" err="1"/>
              <a:t>myFunction</a:t>
            </a:r>
            <a:r>
              <a:rPr lang="en-US" dirty="0"/>
              <a:t>() {</a:t>
            </a:r>
          </a:p>
          <a:p>
            <a:r>
              <a:rPr lang="en-US" dirty="0" err="1" smtClean="0"/>
              <a:t>document.getElementById</a:t>
            </a:r>
            <a:r>
              <a:rPr lang="en-US" dirty="0"/>
              <a:t>("demo").</a:t>
            </a:r>
            <a:r>
              <a:rPr lang="en-US" dirty="0" err="1"/>
              <a:t>style.backgroundColor</a:t>
            </a:r>
            <a:r>
              <a:rPr lang="en-US" dirty="0"/>
              <a:t> = "red";</a:t>
            </a:r>
          </a:p>
          <a:p>
            <a:r>
              <a:rPr lang="en-US" dirty="0"/>
              <a:t>}</a:t>
            </a:r>
          </a:p>
          <a:p>
            <a:r>
              <a:rPr lang="en-US" dirty="0"/>
              <a:t>&lt;/script&gt;</a:t>
            </a:r>
          </a:p>
        </p:txBody>
      </p:sp>
      <p:pic>
        <p:nvPicPr>
          <p:cNvPr id="4" name="Picture 3"/>
          <p:cNvPicPr>
            <a:picLocks noChangeAspect="1"/>
          </p:cNvPicPr>
          <p:nvPr/>
        </p:nvPicPr>
        <p:blipFill>
          <a:blip r:embed="rId2"/>
          <a:stretch>
            <a:fillRect/>
          </a:stretch>
        </p:blipFill>
        <p:spPr>
          <a:xfrm>
            <a:off x="3933668" y="4858452"/>
            <a:ext cx="7956293" cy="1602309"/>
          </a:xfrm>
          <a:prstGeom prst="rect">
            <a:avLst/>
          </a:prstGeom>
        </p:spPr>
      </p:pic>
    </p:spTree>
    <p:extLst>
      <p:ext uri="{BB962C8B-B14F-4D97-AF65-F5344CB8AC3E}">
        <p14:creationId xmlns:p14="http://schemas.microsoft.com/office/powerpoint/2010/main" val="1630008031"/>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onkeypress Event</a:t>
            </a:r>
            <a:br>
              <a:rPr lang="en-US" dirty="0"/>
            </a:br>
            <a:endParaRPr lang="en-US" dirty="0"/>
          </a:p>
        </p:txBody>
      </p:sp>
      <p:sp>
        <p:nvSpPr>
          <p:cNvPr id="3" name="Text Placeholder 2"/>
          <p:cNvSpPr>
            <a:spLocks noGrp="1"/>
          </p:cNvSpPr>
          <p:nvPr>
            <p:ph type="body" idx="1"/>
          </p:nvPr>
        </p:nvSpPr>
        <p:spPr/>
        <p:txBody>
          <a:bodyPr/>
          <a:lstStyle/>
          <a:p>
            <a:r>
              <a:rPr lang="en-US" dirty="0"/>
              <a:t>&lt;input type="text" onkeypress="</a:t>
            </a:r>
            <a:r>
              <a:rPr lang="en-US" dirty="0" err="1"/>
              <a:t>myFunction</a:t>
            </a:r>
            <a:r>
              <a:rPr lang="en-US" dirty="0"/>
              <a:t>()"&gt;</a:t>
            </a:r>
          </a:p>
          <a:p>
            <a:r>
              <a:rPr lang="en-US" dirty="0" smtClean="0"/>
              <a:t>&lt;</a:t>
            </a:r>
            <a:r>
              <a:rPr lang="en-US" dirty="0"/>
              <a:t>script&gt;</a:t>
            </a:r>
          </a:p>
          <a:p>
            <a:r>
              <a:rPr lang="en-US" dirty="0"/>
              <a:t>function </a:t>
            </a:r>
            <a:r>
              <a:rPr lang="en-US" dirty="0" err="1"/>
              <a:t>myFunction</a:t>
            </a:r>
            <a:r>
              <a:rPr lang="en-US" dirty="0"/>
              <a:t>() {</a:t>
            </a:r>
          </a:p>
          <a:p>
            <a:r>
              <a:rPr lang="en-US" dirty="0"/>
              <a:t>  alert("You pressed a key inside the input field");</a:t>
            </a:r>
          </a:p>
          <a:p>
            <a:r>
              <a:rPr lang="en-US" dirty="0"/>
              <a:t>}</a:t>
            </a:r>
          </a:p>
          <a:p>
            <a:r>
              <a:rPr lang="en-US" dirty="0"/>
              <a:t>&lt;/script&gt;</a:t>
            </a:r>
          </a:p>
        </p:txBody>
      </p:sp>
      <p:pic>
        <p:nvPicPr>
          <p:cNvPr id="4" name="Picture 3"/>
          <p:cNvPicPr>
            <a:picLocks noChangeAspect="1"/>
          </p:cNvPicPr>
          <p:nvPr/>
        </p:nvPicPr>
        <p:blipFill>
          <a:blip r:embed="rId2"/>
          <a:stretch>
            <a:fillRect/>
          </a:stretch>
        </p:blipFill>
        <p:spPr>
          <a:xfrm>
            <a:off x="3420569" y="4187825"/>
            <a:ext cx="6819900" cy="2124075"/>
          </a:xfrm>
          <a:prstGeom prst="rect">
            <a:avLst/>
          </a:prstGeom>
        </p:spPr>
      </p:pic>
    </p:spTree>
    <p:extLst>
      <p:ext uri="{BB962C8B-B14F-4D97-AF65-F5344CB8AC3E}">
        <p14:creationId xmlns:p14="http://schemas.microsoft.com/office/powerpoint/2010/main" val="4202431088"/>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0253"/>
            <a:ext cx="10515600" cy="1325563"/>
          </a:xfrm>
        </p:spPr>
        <p:txBody>
          <a:bodyPr/>
          <a:lstStyle/>
          <a:p>
            <a:pPr algn="ctr"/>
            <a:r>
              <a:rPr lang="en-US" dirty="0" err="1"/>
              <a:t>onkeyup</a:t>
            </a:r>
            <a:r>
              <a:rPr lang="en-US" dirty="0"/>
              <a:t> Event</a:t>
            </a:r>
            <a:br>
              <a:rPr lang="en-US" dirty="0"/>
            </a:br>
            <a:endParaRPr lang="en-US" dirty="0"/>
          </a:p>
        </p:txBody>
      </p:sp>
      <p:sp>
        <p:nvSpPr>
          <p:cNvPr id="3" name="Text Placeholder 2"/>
          <p:cNvSpPr>
            <a:spLocks noGrp="1"/>
          </p:cNvSpPr>
          <p:nvPr>
            <p:ph type="body" idx="1"/>
          </p:nvPr>
        </p:nvSpPr>
        <p:spPr>
          <a:xfrm>
            <a:off x="688298" y="1401762"/>
            <a:ext cx="10515600" cy="4351338"/>
          </a:xfrm>
        </p:spPr>
        <p:txBody>
          <a:bodyPr/>
          <a:lstStyle/>
          <a:p>
            <a:r>
              <a:rPr lang="en-US" dirty="0"/>
              <a:t>The </a:t>
            </a:r>
            <a:r>
              <a:rPr lang="en-US" dirty="0" err="1"/>
              <a:t>onkeyup</a:t>
            </a:r>
            <a:r>
              <a:rPr lang="en-US" dirty="0"/>
              <a:t> event occurs when the user releases a key (on the keyboard</a:t>
            </a:r>
            <a:r>
              <a:rPr lang="en-US" dirty="0" smtClean="0"/>
              <a:t>).</a:t>
            </a:r>
          </a:p>
          <a:p>
            <a:r>
              <a:rPr lang="en-US" dirty="0"/>
              <a:t>Enter your name: &lt;input type="text" id="</a:t>
            </a:r>
            <a:r>
              <a:rPr lang="en-US" dirty="0" err="1"/>
              <a:t>fname</a:t>
            </a:r>
            <a:r>
              <a:rPr lang="en-US" dirty="0"/>
              <a:t>" </a:t>
            </a:r>
            <a:r>
              <a:rPr lang="en-US" dirty="0" err="1"/>
              <a:t>onkeyup</a:t>
            </a:r>
            <a:r>
              <a:rPr lang="en-US" dirty="0"/>
              <a:t>="</a:t>
            </a:r>
            <a:r>
              <a:rPr lang="en-US" dirty="0" err="1"/>
              <a:t>myFunction</a:t>
            </a:r>
            <a:r>
              <a:rPr lang="en-US" dirty="0"/>
              <a:t>()"&gt;</a:t>
            </a:r>
          </a:p>
          <a:p>
            <a:r>
              <a:rPr lang="en-US" dirty="0" smtClean="0"/>
              <a:t>&lt;</a:t>
            </a:r>
            <a:r>
              <a:rPr lang="en-US" dirty="0"/>
              <a:t>script&gt;</a:t>
            </a:r>
          </a:p>
          <a:p>
            <a:r>
              <a:rPr lang="en-US" dirty="0"/>
              <a:t>function </a:t>
            </a:r>
            <a:r>
              <a:rPr lang="en-US" dirty="0" err="1"/>
              <a:t>myFunction</a:t>
            </a:r>
            <a:r>
              <a:rPr lang="en-US" dirty="0"/>
              <a:t>() {</a:t>
            </a:r>
          </a:p>
          <a:p>
            <a:r>
              <a:rPr lang="en-US" dirty="0"/>
              <a:t>  </a:t>
            </a:r>
            <a:r>
              <a:rPr lang="en-US" dirty="0" err="1"/>
              <a:t>var</a:t>
            </a:r>
            <a:r>
              <a:rPr lang="en-US" dirty="0"/>
              <a:t> x = </a:t>
            </a:r>
            <a:r>
              <a:rPr lang="en-US" dirty="0" err="1"/>
              <a:t>document.getElementById</a:t>
            </a:r>
            <a:r>
              <a:rPr lang="en-US" dirty="0"/>
              <a:t>("</a:t>
            </a:r>
            <a:r>
              <a:rPr lang="en-US" dirty="0" err="1"/>
              <a:t>fname</a:t>
            </a:r>
            <a:r>
              <a:rPr lang="en-US" dirty="0"/>
              <a:t>");</a:t>
            </a:r>
          </a:p>
          <a:p>
            <a:r>
              <a:rPr lang="en-US" dirty="0"/>
              <a:t>  </a:t>
            </a:r>
            <a:r>
              <a:rPr lang="en-US" dirty="0" err="1"/>
              <a:t>x.value</a:t>
            </a:r>
            <a:r>
              <a:rPr lang="en-US" dirty="0"/>
              <a:t> = </a:t>
            </a:r>
            <a:r>
              <a:rPr lang="en-US" dirty="0" err="1"/>
              <a:t>x.value.toUpperCase</a:t>
            </a:r>
            <a:r>
              <a:rPr lang="en-US" dirty="0"/>
              <a:t>();</a:t>
            </a:r>
          </a:p>
          <a:p>
            <a:r>
              <a:rPr lang="en-US" dirty="0"/>
              <a:t>}</a:t>
            </a:r>
          </a:p>
          <a:p>
            <a:r>
              <a:rPr lang="en-US" dirty="0"/>
              <a:t>&lt;/script&gt;</a:t>
            </a:r>
          </a:p>
        </p:txBody>
      </p:sp>
      <p:pic>
        <p:nvPicPr>
          <p:cNvPr id="4" name="Picture 3"/>
          <p:cNvPicPr>
            <a:picLocks noChangeAspect="1"/>
          </p:cNvPicPr>
          <p:nvPr/>
        </p:nvPicPr>
        <p:blipFill>
          <a:blip r:embed="rId2"/>
          <a:stretch>
            <a:fillRect/>
          </a:stretch>
        </p:blipFill>
        <p:spPr>
          <a:xfrm>
            <a:off x="5395991" y="3153568"/>
            <a:ext cx="6176416" cy="1128750"/>
          </a:xfrm>
          <a:prstGeom prst="rect">
            <a:avLst/>
          </a:prstGeom>
        </p:spPr>
      </p:pic>
    </p:spTree>
    <p:extLst>
      <p:ext uri="{BB962C8B-B14F-4D97-AF65-F5344CB8AC3E}">
        <p14:creationId xmlns:p14="http://schemas.microsoft.com/office/powerpoint/2010/main" val="2418428583"/>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onload</a:t>
            </a:r>
            <a:r>
              <a:rPr lang="en-US" dirty="0"/>
              <a:t> Event</a:t>
            </a:r>
            <a:br>
              <a:rPr lang="en-US" dirty="0"/>
            </a:br>
            <a:endParaRPr lang="en-US" dirty="0"/>
          </a:p>
        </p:txBody>
      </p:sp>
      <p:sp>
        <p:nvSpPr>
          <p:cNvPr id="3" name="Text Placeholder 2"/>
          <p:cNvSpPr>
            <a:spLocks noGrp="1"/>
          </p:cNvSpPr>
          <p:nvPr>
            <p:ph type="body" idx="1"/>
          </p:nvPr>
        </p:nvSpPr>
        <p:spPr>
          <a:xfrm>
            <a:off x="838200" y="1330950"/>
            <a:ext cx="10515600" cy="4351338"/>
          </a:xfrm>
        </p:spPr>
        <p:txBody>
          <a:bodyPr/>
          <a:lstStyle/>
          <a:p>
            <a:pPr algn="just"/>
            <a:r>
              <a:rPr lang="en-US" dirty="0"/>
              <a:t>The </a:t>
            </a:r>
            <a:r>
              <a:rPr lang="en-US" dirty="0" err="1"/>
              <a:t>onload</a:t>
            </a:r>
            <a:r>
              <a:rPr lang="en-US" dirty="0"/>
              <a:t> event occurs when an object has been loaded.</a:t>
            </a:r>
          </a:p>
          <a:p>
            <a:pPr algn="just"/>
            <a:r>
              <a:rPr lang="en-US" dirty="0" err="1"/>
              <a:t>onload</a:t>
            </a:r>
            <a:r>
              <a:rPr lang="en-US" dirty="0"/>
              <a:t> is most often used within the &lt;body&gt; element to execute a script once a web page has completely loaded all content (including images, script files, CSS files, etc.).</a:t>
            </a:r>
          </a:p>
          <a:p>
            <a:pPr algn="just"/>
            <a:r>
              <a:rPr lang="en-US" dirty="0"/>
              <a:t>&lt;body </a:t>
            </a:r>
            <a:r>
              <a:rPr lang="en-US" dirty="0" err="1"/>
              <a:t>onload</a:t>
            </a:r>
            <a:r>
              <a:rPr lang="en-US" dirty="0"/>
              <a:t>="</a:t>
            </a:r>
            <a:r>
              <a:rPr lang="en-US" dirty="0" err="1"/>
              <a:t>myFunction</a:t>
            </a:r>
            <a:r>
              <a:rPr lang="en-US" dirty="0"/>
              <a:t>()"&gt;</a:t>
            </a:r>
          </a:p>
          <a:p>
            <a:pPr algn="just"/>
            <a:r>
              <a:rPr lang="en-US" dirty="0" smtClean="0"/>
              <a:t>&lt;</a:t>
            </a:r>
            <a:r>
              <a:rPr lang="en-US" dirty="0"/>
              <a:t>h1&gt;Hello World!&lt;/h1&gt;</a:t>
            </a:r>
          </a:p>
          <a:p>
            <a:pPr algn="just"/>
            <a:r>
              <a:rPr lang="en-US" dirty="0" smtClean="0"/>
              <a:t>&lt;</a:t>
            </a:r>
            <a:r>
              <a:rPr lang="en-US" dirty="0"/>
              <a:t>script&gt;</a:t>
            </a:r>
          </a:p>
          <a:p>
            <a:pPr algn="just"/>
            <a:r>
              <a:rPr lang="en-US" dirty="0"/>
              <a:t>function </a:t>
            </a:r>
            <a:r>
              <a:rPr lang="en-US" dirty="0" err="1"/>
              <a:t>myFunction</a:t>
            </a:r>
            <a:r>
              <a:rPr lang="en-US" dirty="0"/>
              <a:t>() {</a:t>
            </a:r>
          </a:p>
          <a:p>
            <a:pPr algn="just"/>
            <a:r>
              <a:rPr lang="en-US" dirty="0"/>
              <a:t>  alert("Page is loaded");</a:t>
            </a:r>
          </a:p>
          <a:p>
            <a:pPr algn="just"/>
            <a:r>
              <a:rPr lang="en-US" dirty="0"/>
              <a:t>}</a:t>
            </a:r>
          </a:p>
          <a:p>
            <a:pPr algn="just"/>
            <a:r>
              <a:rPr lang="en-US" dirty="0"/>
              <a:t>&lt;/script&gt;</a:t>
            </a:r>
          </a:p>
        </p:txBody>
      </p:sp>
      <p:pic>
        <p:nvPicPr>
          <p:cNvPr id="4" name="Picture 3"/>
          <p:cNvPicPr>
            <a:picLocks noChangeAspect="1"/>
          </p:cNvPicPr>
          <p:nvPr/>
        </p:nvPicPr>
        <p:blipFill>
          <a:blip r:embed="rId2"/>
          <a:stretch>
            <a:fillRect/>
          </a:stretch>
        </p:blipFill>
        <p:spPr>
          <a:xfrm>
            <a:off x="6653056" y="3506619"/>
            <a:ext cx="4105096" cy="1859860"/>
          </a:xfrm>
          <a:prstGeom prst="rect">
            <a:avLst/>
          </a:prstGeom>
        </p:spPr>
      </p:pic>
    </p:spTree>
    <p:extLst>
      <p:ext uri="{BB962C8B-B14F-4D97-AF65-F5344CB8AC3E}">
        <p14:creationId xmlns:p14="http://schemas.microsoft.com/office/powerpoint/2010/main" val="1910189204"/>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onunload</a:t>
            </a:r>
            <a:r>
              <a:rPr lang="en-US" dirty="0"/>
              <a:t> </a:t>
            </a:r>
            <a:r>
              <a:rPr lang="en-US" dirty="0" smtClean="0"/>
              <a:t>Event</a:t>
            </a:r>
            <a:r>
              <a:rPr lang="en-US" dirty="0"/>
              <a:t/>
            </a:r>
            <a:br>
              <a:rPr lang="en-US" dirty="0"/>
            </a:br>
            <a:endParaRPr lang="en-US" dirty="0"/>
          </a:p>
        </p:txBody>
      </p:sp>
      <p:sp>
        <p:nvSpPr>
          <p:cNvPr id="3" name="Text Placeholder 2"/>
          <p:cNvSpPr>
            <a:spLocks noGrp="1"/>
          </p:cNvSpPr>
          <p:nvPr>
            <p:ph type="body" idx="1"/>
          </p:nvPr>
        </p:nvSpPr>
        <p:spPr/>
        <p:txBody>
          <a:bodyPr/>
          <a:lstStyle/>
          <a:p>
            <a:pPr algn="just"/>
            <a:r>
              <a:rPr lang="en-US" dirty="0"/>
              <a:t>The </a:t>
            </a:r>
            <a:r>
              <a:rPr lang="en-US" dirty="0" err="1"/>
              <a:t>onunload</a:t>
            </a:r>
            <a:r>
              <a:rPr lang="en-US" dirty="0"/>
              <a:t> event occurs once a page has unloaded (or the browser window has been closed).</a:t>
            </a:r>
          </a:p>
          <a:p>
            <a:pPr algn="just"/>
            <a:r>
              <a:rPr lang="en-US" dirty="0" err="1"/>
              <a:t>onunload</a:t>
            </a:r>
            <a:r>
              <a:rPr lang="en-US" dirty="0"/>
              <a:t> occurs when the user navigates away from the page (by clicking on a link, submitting a form, closing the browser window, etc.).</a:t>
            </a:r>
          </a:p>
          <a:p>
            <a:pPr algn="just"/>
            <a:endParaRPr lang="en-US" dirty="0"/>
          </a:p>
        </p:txBody>
      </p:sp>
    </p:spTree>
    <p:extLst>
      <p:ext uri="{BB962C8B-B14F-4D97-AF65-F5344CB8AC3E}">
        <p14:creationId xmlns:p14="http://schemas.microsoft.com/office/powerpoint/2010/main" val="3258356838"/>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pPr algn="just"/>
            <a:r>
              <a:rPr lang="en-US" dirty="0"/>
              <a:t>&lt;p&gt;Close this window or press F5 to reload the page.&lt;/p&gt;</a:t>
            </a:r>
          </a:p>
          <a:p>
            <a:pPr algn="just"/>
            <a:r>
              <a:rPr lang="en-US" dirty="0"/>
              <a:t>&lt;p&gt;&lt;strong&gt;Note:&lt;/strong&gt; Due to different browser settings, this event may not always work as expected.&lt;/p&gt;</a:t>
            </a:r>
          </a:p>
          <a:p>
            <a:pPr algn="just"/>
            <a:r>
              <a:rPr lang="en-US" dirty="0" smtClean="0"/>
              <a:t>&lt;script</a:t>
            </a:r>
            <a:r>
              <a:rPr lang="en-US" dirty="0"/>
              <a:t>&gt;</a:t>
            </a:r>
          </a:p>
          <a:p>
            <a:pPr algn="just"/>
            <a:r>
              <a:rPr lang="en-US" dirty="0"/>
              <a:t>function </a:t>
            </a:r>
            <a:r>
              <a:rPr lang="en-US" dirty="0" err="1"/>
              <a:t>myFunction</a:t>
            </a:r>
            <a:r>
              <a:rPr lang="en-US" dirty="0"/>
              <a:t>() {</a:t>
            </a:r>
          </a:p>
          <a:p>
            <a:pPr algn="just"/>
            <a:r>
              <a:rPr lang="en-US" dirty="0"/>
              <a:t>  alert("Thank you for </a:t>
            </a:r>
            <a:r>
              <a:rPr lang="en-US" dirty="0" smtClean="0"/>
              <a:t>visiting");</a:t>
            </a:r>
            <a:endParaRPr lang="en-US" dirty="0"/>
          </a:p>
          <a:p>
            <a:pPr algn="just"/>
            <a:r>
              <a:rPr lang="en-US" dirty="0"/>
              <a:t>}</a:t>
            </a:r>
          </a:p>
          <a:p>
            <a:pPr algn="just"/>
            <a:r>
              <a:rPr lang="en-US" dirty="0"/>
              <a:t>&lt;/script&gt;</a:t>
            </a:r>
          </a:p>
        </p:txBody>
      </p:sp>
      <p:pic>
        <p:nvPicPr>
          <p:cNvPr id="4" name="Picture 3"/>
          <p:cNvPicPr>
            <a:picLocks noChangeAspect="1"/>
          </p:cNvPicPr>
          <p:nvPr/>
        </p:nvPicPr>
        <p:blipFill>
          <a:blip r:embed="rId2"/>
          <a:stretch>
            <a:fillRect/>
          </a:stretch>
        </p:blipFill>
        <p:spPr>
          <a:xfrm>
            <a:off x="5027013" y="4968875"/>
            <a:ext cx="5833403" cy="1671768"/>
          </a:xfrm>
          <a:prstGeom prst="rect">
            <a:avLst/>
          </a:prstGeom>
        </p:spPr>
      </p:pic>
    </p:spTree>
    <p:extLst>
      <p:ext uri="{BB962C8B-B14F-4D97-AF65-F5344CB8AC3E}">
        <p14:creationId xmlns:p14="http://schemas.microsoft.com/office/powerpoint/2010/main" val="1589411390"/>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onmousedown</a:t>
            </a:r>
            <a:r>
              <a:rPr lang="en-US" dirty="0"/>
              <a:t> Event</a:t>
            </a:r>
            <a:br>
              <a:rPr lang="en-US" dirty="0"/>
            </a:br>
            <a:endParaRPr lang="en-US" dirty="0"/>
          </a:p>
        </p:txBody>
      </p:sp>
      <p:sp>
        <p:nvSpPr>
          <p:cNvPr id="3" name="Text Placeholder 2"/>
          <p:cNvSpPr>
            <a:spLocks noGrp="1"/>
          </p:cNvSpPr>
          <p:nvPr>
            <p:ph type="body" idx="1"/>
          </p:nvPr>
        </p:nvSpPr>
        <p:spPr/>
        <p:txBody>
          <a:bodyPr/>
          <a:lstStyle/>
          <a:p>
            <a:r>
              <a:rPr lang="en-US" dirty="0"/>
              <a:t>The </a:t>
            </a:r>
            <a:r>
              <a:rPr lang="en-US" dirty="0" err="1"/>
              <a:t>onmousedown</a:t>
            </a:r>
            <a:r>
              <a:rPr lang="en-US" dirty="0"/>
              <a:t> event occurs when a user presses a mouse button over an element.</a:t>
            </a:r>
          </a:p>
        </p:txBody>
      </p:sp>
    </p:spTree>
    <p:extLst>
      <p:ext uri="{BB962C8B-B14F-4D97-AF65-F5344CB8AC3E}">
        <p14:creationId xmlns:p14="http://schemas.microsoft.com/office/powerpoint/2010/main" val="4127471551"/>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0"/>
            <a:ext cx="10515600" cy="6595672"/>
          </a:xfrm>
        </p:spPr>
        <p:txBody>
          <a:bodyPr/>
          <a:lstStyle/>
          <a:p>
            <a:r>
              <a:rPr lang="en-US" sz="2400" dirty="0"/>
              <a:t>&lt;p id="</a:t>
            </a:r>
            <a:r>
              <a:rPr lang="en-US" sz="2400" dirty="0" err="1"/>
              <a:t>myP</a:t>
            </a:r>
            <a:r>
              <a:rPr lang="en-US" sz="2400" dirty="0"/>
              <a:t>" </a:t>
            </a:r>
            <a:r>
              <a:rPr lang="en-US" sz="2400" dirty="0" err="1"/>
              <a:t>onmousedown</a:t>
            </a:r>
            <a:r>
              <a:rPr lang="en-US" sz="2400" dirty="0"/>
              <a:t>="</a:t>
            </a:r>
            <a:r>
              <a:rPr lang="en-US" sz="2400" dirty="0" err="1"/>
              <a:t>mouseDown</a:t>
            </a:r>
            <a:r>
              <a:rPr lang="en-US" sz="2400" dirty="0"/>
              <a:t>()" </a:t>
            </a:r>
            <a:r>
              <a:rPr lang="en-US" sz="2400" dirty="0" err="1"/>
              <a:t>onmouseup</a:t>
            </a:r>
            <a:r>
              <a:rPr lang="en-US" sz="2400" dirty="0"/>
              <a:t>="</a:t>
            </a:r>
            <a:r>
              <a:rPr lang="en-US" sz="2400" dirty="0" err="1"/>
              <a:t>mouseUp</a:t>
            </a:r>
            <a:r>
              <a:rPr lang="en-US" sz="2400" dirty="0"/>
              <a:t>()"&gt;</a:t>
            </a:r>
          </a:p>
          <a:p>
            <a:r>
              <a:rPr lang="en-US" sz="2400" dirty="0"/>
              <a:t>Click the text! The </a:t>
            </a:r>
            <a:r>
              <a:rPr lang="en-US" sz="2400" dirty="0" err="1"/>
              <a:t>mouseDown</a:t>
            </a:r>
            <a:r>
              <a:rPr lang="en-US" sz="2400" dirty="0"/>
              <a:t>() function is triggered when the mouse button is pressed down over this paragraph, and sets the color of the text to red. The </a:t>
            </a:r>
            <a:r>
              <a:rPr lang="en-US" sz="2400" dirty="0" err="1"/>
              <a:t>mouseUp</a:t>
            </a:r>
            <a:r>
              <a:rPr lang="en-US" sz="2400" dirty="0"/>
              <a:t>() function is triggered when the mouse button is released, and sets the color of the text to green.</a:t>
            </a:r>
          </a:p>
          <a:p>
            <a:r>
              <a:rPr lang="en-US" sz="2400" dirty="0"/>
              <a:t>&lt;/p&gt;</a:t>
            </a:r>
          </a:p>
          <a:p>
            <a:r>
              <a:rPr lang="en-US" sz="2400" dirty="0" smtClean="0"/>
              <a:t>&lt;</a:t>
            </a:r>
            <a:r>
              <a:rPr lang="en-US" sz="2400" dirty="0"/>
              <a:t>script&gt;</a:t>
            </a:r>
          </a:p>
          <a:p>
            <a:r>
              <a:rPr lang="en-US" sz="2400" dirty="0"/>
              <a:t>function </a:t>
            </a:r>
            <a:r>
              <a:rPr lang="en-US" sz="2400" dirty="0" err="1"/>
              <a:t>mouseDown</a:t>
            </a:r>
            <a:r>
              <a:rPr lang="en-US" sz="2400" dirty="0"/>
              <a:t>() {</a:t>
            </a:r>
          </a:p>
          <a:p>
            <a:r>
              <a:rPr lang="en-US" sz="2400" dirty="0"/>
              <a:t>  </a:t>
            </a:r>
            <a:r>
              <a:rPr lang="en-US" sz="2400" dirty="0" err="1"/>
              <a:t>document.getElementById</a:t>
            </a:r>
            <a:r>
              <a:rPr lang="en-US" sz="2400" dirty="0"/>
              <a:t>("</a:t>
            </a:r>
            <a:r>
              <a:rPr lang="en-US" sz="2400" dirty="0" err="1"/>
              <a:t>myP</a:t>
            </a:r>
            <a:r>
              <a:rPr lang="en-US" sz="2400" dirty="0"/>
              <a:t>").</a:t>
            </a:r>
            <a:r>
              <a:rPr lang="en-US" sz="2400" dirty="0" err="1"/>
              <a:t>style.color</a:t>
            </a:r>
            <a:r>
              <a:rPr lang="en-US" sz="2400" dirty="0"/>
              <a:t> = "red";</a:t>
            </a:r>
          </a:p>
          <a:p>
            <a:r>
              <a:rPr lang="en-US" sz="2400" dirty="0"/>
              <a:t>}</a:t>
            </a:r>
          </a:p>
          <a:p>
            <a:r>
              <a:rPr lang="en-US" sz="2400" dirty="0" smtClean="0"/>
              <a:t>function </a:t>
            </a:r>
            <a:r>
              <a:rPr lang="en-US" sz="2400" dirty="0" err="1"/>
              <a:t>mouseUp</a:t>
            </a:r>
            <a:r>
              <a:rPr lang="en-US" sz="2400" dirty="0"/>
              <a:t>() {</a:t>
            </a:r>
          </a:p>
          <a:p>
            <a:r>
              <a:rPr lang="en-US" sz="2400" dirty="0"/>
              <a:t>  </a:t>
            </a:r>
            <a:r>
              <a:rPr lang="en-US" sz="2400" dirty="0" err="1"/>
              <a:t>document.getElementById</a:t>
            </a:r>
            <a:r>
              <a:rPr lang="en-US" sz="2400" dirty="0"/>
              <a:t>("</a:t>
            </a:r>
            <a:r>
              <a:rPr lang="en-US" sz="2400" dirty="0" err="1"/>
              <a:t>myP</a:t>
            </a:r>
            <a:r>
              <a:rPr lang="en-US" sz="2400" dirty="0"/>
              <a:t>").</a:t>
            </a:r>
            <a:r>
              <a:rPr lang="en-US" sz="2400" dirty="0" err="1"/>
              <a:t>style.color</a:t>
            </a:r>
            <a:r>
              <a:rPr lang="en-US" sz="2400" dirty="0"/>
              <a:t> = "green";</a:t>
            </a:r>
          </a:p>
          <a:p>
            <a:r>
              <a:rPr lang="en-US" sz="2400" dirty="0"/>
              <a:t>}</a:t>
            </a:r>
          </a:p>
          <a:p>
            <a:r>
              <a:rPr lang="en-US" sz="2400" dirty="0"/>
              <a:t>&lt;/script&gt;</a:t>
            </a:r>
          </a:p>
        </p:txBody>
      </p:sp>
      <p:pic>
        <p:nvPicPr>
          <p:cNvPr id="4" name="Picture 3"/>
          <p:cNvPicPr>
            <a:picLocks noChangeAspect="1"/>
          </p:cNvPicPr>
          <p:nvPr/>
        </p:nvPicPr>
        <p:blipFill>
          <a:blip r:embed="rId2"/>
          <a:stretch>
            <a:fillRect/>
          </a:stretch>
        </p:blipFill>
        <p:spPr>
          <a:xfrm>
            <a:off x="4842369" y="1977687"/>
            <a:ext cx="6633437" cy="1305159"/>
          </a:xfrm>
          <a:prstGeom prst="rect">
            <a:avLst/>
          </a:prstGeom>
        </p:spPr>
      </p:pic>
      <p:pic>
        <p:nvPicPr>
          <p:cNvPr id="5" name="Picture 4"/>
          <p:cNvPicPr>
            <a:picLocks noChangeAspect="1"/>
          </p:cNvPicPr>
          <p:nvPr/>
        </p:nvPicPr>
        <p:blipFill>
          <a:blip r:embed="rId3"/>
          <a:stretch>
            <a:fillRect/>
          </a:stretch>
        </p:blipFill>
        <p:spPr>
          <a:xfrm>
            <a:off x="4513941" y="5275523"/>
            <a:ext cx="6234007" cy="1432660"/>
          </a:xfrm>
          <a:prstGeom prst="rect">
            <a:avLst/>
          </a:prstGeom>
        </p:spPr>
      </p:pic>
    </p:spTree>
    <p:extLst>
      <p:ext uri="{BB962C8B-B14F-4D97-AF65-F5344CB8AC3E}">
        <p14:creationId xmlns:p14="http://schemas.microsoft.com/office/powerpoint/2010/main" val="3803751328"/>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onmousemove</a:t>
            </a:r>
            <a:r>
              <a:rPr lang="en-US" dirty="0"/>
              <a:t> Event</a:t>
            </a:r>
            <a:br>
              <a:rPr lang="en-US" dirty="0"/>
            </a:br>
            <a:endParaRPr lang="en-US" dirty="0"/>
          </a:p>
        </p:txBody>
      </p:sp>
      <p:sp>
        <p:nvSpPr>
          <p:cNvPr id="3" name="Text Placeholder 2"/>
          <p:cNvSpPr>
            <a:spLocks noGrp="1"/>
          </p:cNvSpPr>
          <p:nvPr>
            <p:ph type="body" idx="1"/>
          </p:nvPr>
        </p:nvSpPr>
        <p:spPr>
          <a:xfrm>
            <a:off x="838200" y="1394085"/>
            <a:ext cx="10515600" cy="4602996"/>
          </a:xfrm>
        </p:spPr>
        <p:txBody>
          <a:bodyPr/>
          <a:lstStyle/>
          <a:p>
            <a:r>
              <a:rPr lang="en-US" sz="2000" dirty="0"/>
              <a:t>&lt;div </a:t>
            </a:r>
            <a:r>
              <a:rPr lang="en-US" sz="2000" dirty="0" err="1"/>
              <a:t>onmousemove</a:t>
            </a:r>
            <a:r>
              <a:rPr lang="en-US" sz="2000" dirty="0"/>
              <a:t>="</a:t>
            </a:r>
            <a:r>
              <a:rPr lang="en-US" sz="2000" dirty="0" err="1"/>
              <a:t>myFunction</a:t>
            </a:r>
            <a:r>
              <a:rPr lang="en-US" sz="2000" dirty="0"/>
              <a:t>(event)" </a:t>
            </a:r>
            <a:r>
              <a:rPr lang="en-US" sz="2000" dirty="0" err="1"/>
              <a:t>onmouseout</a:t>
            </a:r>
            <a:r>
              <a:rPr lang="en-US" sz="2000" dirty="0"/>
              <a:t>="</a:t>
            </a:r>
            <a:r>
              <a:rPr lang="en-US" sz="2000" dirty="0" err="1"/>
              <a:t>clearCoor</a:t>
            </a:r>
            <a:r>
              <a:rPr lang="en-US" sz="2000" dirty="0"/>
              <a:t>()"&gt;&lt;/div&gt;</a:t>
            </a:r>
          </a:p>
          <a:p>
            <a:r>
              <a:rPr lang="en-US" sz="2000" dirty="0"/>
              <a:t>&lt;p id="demo"&gt;&lt;/p&gt;</a:t>
            </a:r>
          </a:p>
          <a:p>
            <a:r>
              <a:rPr lang="en-US" sz="2000" dirty="0" smtClean="0"/>
              <a:t>&lt;</a:t>
            </a:r>
            <a:r>
              <a:rPr lang="en-US" sz="2000" dirty="0"/>
              <a:t>script&gt;</a:t>
            </a:r>
          </a:p>
          <a:p>
            <a:r>
              <a:rPr lang="en-US" sz="2000" dirty="0"/>
              <a:t>function </a:t>
            </a:r>
            <a:r>
              <a:rPr lang="en-US" sz="2000" dirty="0" err="1"/>
              <a:t>myFunction</a:t>
            </a:r>
            <a:r>
              <a:rPr lang="en-US" sz="2000" dirty="0"/>
              <a:t>(e) {</a:t>
            </a:r>
          </a:p>
          <a:p>
            <a:r>
              <a:rPr lang="en-US" sz="2000" dirty="0"/>
              <a:t>  </a:t>
            </a:r>
            <a:r>
              <a:rPr lang="en-US" sz="2000" dirty="0" err="1"/>
              <a:t>var</a:t>
            </a:r>
            <a:r>
              <a:rPr lang="en-US" sz="2000" dirty="0"/>
              <a:t> x = </a:t>
            </a:r>
            <a:r>
              <a:rPr lang="en-US" sz="2000" dirty="0" err="1"/>
              <a:t>e.clientX</a:t>
            </a:r>
            <a:r>
              <a:rPr lang="en-US" sz="2000" dirty="0"/>
              <a:t>;</a:t>
            </a:r>
          </a:p>
          <a:p>
            <a:r>
              <a:rPr lang="en-US" sz="2000" dirty="0"/>
              <a:t>  </a:t>
            </a:r>
            <a:r>
              <a:rPr lang="en-US" sz="2000" dirty="0" err="1"/>
              <a:t>var</a:t>
            </a:r>
            <a:r>
              <a:rPr lang="en-US" sz="2000" dirty="0"/>
              <a:t> y = </a:t>
            </a:r>
            <a:r>
              <a:rPr lang="en-US" sz="2000" dirty="0" err="1"/>
              <a:t>e.clientY</a:t>
            </a:r>
            <a:r>
              <a:rPr lang="en-US" sz="2000" dirty="0"/>
              <a:t>;</a:t>
            </a:r>
          </a:p>
          <a:p>
            <a:r>
              <a:rPr lang="en-US" sz="2000" dirty="0"/>
              <a:t>  </a:t>
            </a:r>
            <a:r>
              <a:rPr lang="en-US" sz="2000" dirty="0" err="1"/>
              <a:t>var</a:t>
            </a:r>
            <a:r>
              <a:rPr lang="en-US" sz="2000" dirty="0"/>
              <a:t> </a:t>
            </a:r>
            <a:r>
              <a:rPr lang="en-US" sz="2000" dirty="0" err="1"/>
              <a:t>coor</a:t>
            </a:r>
            <a:r>
              <a:rPr lang="en-US" sz="2000" dirty="0"/>
              <a:t> = "Coordinates: (" + x + "," + y + ")";</a:t>
            </a:r>
          </a:p>
          <a:p>
            <a:r>
              <a:rPr lang="en-US" sz="2000" dirty="0"/>
              <a:t>  </a:t>
            </a:r>
            <a:r>
              <a:rPr lang="en-US" sz="2000" dirty="0" err="1"/>
              <a:t>document.getElementById</a:t>
            </a:r>
            <a:r>
              <a:rPr lang="en-US" sz="2000" dirty="0"/>
              <a:t>("demo").</a:t>
            </a:r>
            <a:r>
              <a:rPr lang="en-US" sz="2000" dirty="0" err="1"/>
              <a:t>innerHTML</a:t>
            </a:r>
            <a:r>
              <a:rPr lang="en-US" sz="2000" dirty="0"/>
              <a:t> = </a:t>
            </a:r>
            <a:r>
              <a:rPr lang="en-US" sz="2000" dirty="0" err="1"/>
              <a:t>coor</a:t>
            </a:r>
            <a:r>
              <a:rPr lang="en-US" sz="2000" dirty="0"/>
              <a:t>;</a:t>
            </a:r>
          </a:p>
          <a:p>
            <a:r>
              <a:rPr lang="en-US" sz="2000" dirty="0"/>
              <a:t>}</a:t>
            </a:r>
          </a:p>
          <a:p>
            <a:r>
              <a:rPr lang="en-US" sz="2000" dirty="0" smtClean="0"/>
              <a:t>function </a:t>
            </a:r>
            <a:r>
              <a:rPr lang="en-US" sz="2000" dirty="0" err="1"/>
              <a:t>clearCoor</a:t>
            </a:r>
            <a:r>
              <a:rPr lang="en-US" sz="2000" dirty="0"/>
              <a:t>() {</a:t>
            </a:r>
          </a:p>
          <a:p>
            <a:r>
              <a:rPr lang="en-US" sz="2000" dirty="0"/>
              <a:t>  </a:t>
            </a:r>
            <a:r>
              <a:rPr lang="en-US" sz="2000" dirty="0" err="1"/>
              <a:t>document.getElementById</a:t>
            </a:r>
            <a:r>
              <a:rPr lang="en-US" sz="2000" dirty="0"/>
              <a:t>("demo").</a:t>
            </a:r>
            <a:r>
              <a:rPr lang="en-US" sz="2000" dirty="0" err="1"/>
              <a:t>innerHTML</a:t>
            </a:r>
            <a:r>
              <a:rPr lang="en-US" sz="2000" dirty="0"/>
              <a:t> = "";</a:t>
            </a:r>
          </a:p>
          <a:p>
            <a:r>
              <a:rPr lang="en-US" sz="2000" dirty="0"/>
              <a:t>}</a:t>
            </a:r>
          </a:p>
          <a:p>
            <a:r>
              <a:rPr lang="en-US" sz="2000" dirty="0"/>
              <a:t>&lt;/script&gt;</a:t>
            </a:r>
          </a:p>
        </p:txBody>
      </p:sp>
      <p:pic>
        <p:nvPicPr>
          <p:cNvPr id="4" name="Picture 3"/>
          <p:cNvPicPr>
            <a:picLocks noChangeAspect="1"/>
          </p:cNvPicPr>
          <p:nvPr/>
        </p:nvPicPr>
        <p:blipFill>
          <a:blip r:embed="rId2"/>
          <a:stretch>
            <a:fillRect/>
          </a:stretch>
        </p:blipFill>
        <p:spPr>
          <a:xfrm>
            <a:off x="7330581" y="3072594"/>
            <a:ext cx="4486275" cy="2714625"/>
          </a:xfrm>
          <a:prstGeom prst="rect">
            <a:avLst/>
          </a:prstGeom>
        </p:spPr>
      </p:pic>
    </p:spTree>
    <p:extLst>
      <p:ext uri="{BB962C8B-B14F-4D97-AF65-F5344CB8AC3E}">
        <p14:creationId xmlns:p14="http://schemas.microsoft.com/office/powerpoint/2010/main" val="24274163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b="1"/>
              <a:t>Server-Side JavaScript</a:t>
            </a:r>
            <a:endParaRPr/>
          </a:p>
        </p:txBody>
      </p:sp>
      <p:sp>
        <p:nvSpPr>
          <p:cNvPr id="166" name="Google Shape;166;p26"/>
          <p:cNvSpPr txBox="1">
            <a:spLocks noGrp="1"/>
          </p:cNvSpPr>
          <p:nvPr>
            <p:ph type="body" idx="1"/>
          </p:nvPr>
        </p:nvSpPr>
        <p:spPr>
          <a:xfrm>
            <a:off x="838200" y="1825625"/>
            <a:ext cx="10515600" cy="4874720"/>
          </a:xfrm>
          <a:prstGeom prst="rect">
            <a:avLst/>
          </a:prstGeom>
          <a:noFill/>
          <a:ln>
            <a:noFill/>
          </a:ln>
        </p:spPr>
        <p:txBody>
          <a:bodyPr spcFirstLastPara="1" wrap="square" lIns="91425" tIns="45700" rIns="91425" bIns="45700" anchor="t" anchorCtr="0">
            <a:noAutofit/>
          </a:bodyPr>
          <a:lstStyle/>
          <a:p>
            <a:pPr marL="228600" lvl="0" indent="-228600" algn="just" rtl="0">
              <a:lnSpc>
                <a:spcPct val="90000"/>
              </a:lnSpc>
              <a:spcBef>
                <a:spcPts val="0"/>
              </a:spcBef>
              <a:spcAft>
                <a:spcPts val="0"/>
              </a:spcAft>
              <a:buClr>
                <a:schemeClr val="dk1"/>
              </a:buClr>
              <a:buSzPts val="2800"/>
              <a:buChar char="•"/>
            </a:pPr>
            <a:r>
              <a:rPr lang="en-US"/>
              <a:t>The extension of JavaScript to the server is made </a:t>
            </a:r>
            <a:r>
              <a:rPr lang="en-US" b="1"/>
              <a:t>possible via embedded JavaScript engines. </a:t>
            </a:r>
            <a:endParaRPr b="1"/>
          </a:p>
          <a:p>
            <a:pPr marL="228600" lvl="0" indent="-228600" algn="just" rtl="0">
              <a:lnSpc>
                <a:spcPct val="90000"/>
              </a:lnSpc>
              <a:spcBef>
                <a:spcPts val="1000"/>
              </a:spcBef>
              <a:spcAft>
                <a:spcPts val="0"/>
              </a:spcAft>
              <a:buClr>
                <a:schemeClr val="dk1"/>
              </a:buClr>
              <a:buSzPts val="2800"/>
              <a:buChar char="•"/>
            </a:pPr>
            <a:r>
              <a:rPr lang="en-US"/>
              <a:t>The two most well established </a:t>
            </a:r>
            <a:r>
              <a:rPr lang="en-US" b="1"/>
              <a:t>engines are SpiderMonkey and Rhino</a:t>
            </a:r>
            <a:r>
              <a:rPr lang="en-US"/>
              <a:t>, both currently </a:t>
            </a:r>
            <a:r>
              <a:rPr lang="en-US" b="1"/>
              <a:t>maintained by the Mozilla Foundation</a:t>
            </a:r>
            <a:r>
              <a:rPr lang="en-US"/>
              <a:t>. </a:t>
            </a:r>
            <a:endParaRPr/>
          </a:p>
          <a:p>
            <a:pPr marL="228600" lvl="0" indent="-228600" algn="just" rtl="0">
              <a:lnSpc>
                <a:spcPct val="90000"/>
              </a:lnSpc>
              <a:spcBef>
                <a:spcPts val="1000"/>
              </a:spcBef>
              <a:spcAft>
                <a:spcPts val="0"/>
              </a:spcAft>
              <a:buClr>
                <a:schemeClr val="dk1"/>
              </a:buClr>
              <a:buSzPts val="2800"/>
              <a:buChar char="•"/>
            </a:pPr>
            <a:r>
              <a:rPr lang="en-US" b="1"/>
              <a:t>SpiderMonkey</a:t>
            </a:r>
            <a:r>
              <a:rPr lang="en-US"/>
              <a:t> is the code name for the </a:t>
            </a:r>
            <a:r>
              <a:rPr lang="en-US" b="1"/>
              <a:t>first ever JavaScript engine, an open source C implementation </a:t>
            </a:r>
            <a:r>
              <a:rPr lang="en-US"/>
              <a:t>which can be found </a:t>
            </a:r>
            <a:r>
              <a:rPr lang="en-US" b="1"/>
              <a:t>embedded in </a:t>
            </a:r>
            <a:r>
              <a:rPr lang="en-US"/>
              <a:t>leading software products such as </a:t>
            </a:r>
            <a:r>
              <a:rPr lang="en-US" b="1"/>
              <a:t>Mozilla Firefox, Adobe Acrobat. </a:t>
            </a:r>
            <a:endParaRPr/>
          </a:p>
          <a:p>
            <a:pPr marL="228600" lvl="0" indent="-228600" algn="just" rtl="0">
              <a:lnSpc>
                <a:spcPct val="90000"/>
              </a:lnSpc>
              <a:spcBef>
                <a:spcPts val="1000"/>
              </a:spcBef>
              <a:spcAft>
                <a:spcPts val="0"/>
              </a:spcAft>
              <a:buClr>
                <a:schemeClr val="dk1"/>
              </a:buClr>
              <a:buSzPts val="2800"/>
              <a:buChar char="•"/>
            </a:pPr>
            <a:r>
              <a:rPr lang="en-US" b="1"/>
              <a:t>Rhino is a Java implementation </a:t>
            </a:r>
            <a:r>
              <a:rPr lang="en-US"/>
              <a:t>of JavaScript which is commonly </a:t>
            </a:r>
            <a:r>
              <a:rPr lang="en-US" b="1"/>
              <a:t>embedded in Java applications</a:t>
            </a:r>
            <a:r>
              <a:rPr lang="en-US"/>
              <a:t> to expose scripting capability. </a:t>
            </a:r>
            <a:endParaRP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onmouseout</a:t>
            </a:r>
            <a:r>
              <a:rPr lang="en-US" dirty="0"/>
              <a:t> Event</a:t>
            </a:r>
            <a:br>
              <a:rPr lang="en-US" dirty="0"/>
            </a:br>
            <a:endParaRPr lang="en-US" dirty="0"/>
          </a:p>
        </p:txBody>
      </p:sp>
      <p:sp>
        <p:nvSpPr>
          <p:cNvPr id="3" name="Text Placeholder 2"/>
          <p:cNvSpPr>
            <a:spLocks noGrp="1"/>
          </p:cNvSpPr>
          <p:nvPr>
            <p:ph type="body" idx="1"/>
          </p:nvPr>
        </p:nvSpPr>
        <p:spPr>
          <a:xfrm>
            <a:off x="838200" y="1136077"/>
            <a:ext cx="10515600" cy="4351338"/>
          </a:xfrm>
        </p:spPr>
        <p:txBody>
          <a:bodyPr/>
          <a:lstStyle/>
          <a:p>
            <a:pPr algn="just"/>
            <a:r>
              <a:rPr lang="en-US" sz="2000" dirty="0"/>
              <a:t>The </a:t>
            </a:r>
            <a:r>
              <a:rPr lang="en-US" sz="2000" dirty="0" err="1"/>
              <a:t>onmouseout</a:t>
            </a:r>
            <a:r>
              <a:rPr lang="en-US" sz="2000" dirty="0"/>
              <a:t> event occurs when the mouse pointer is moved out of an element, or out of one of its children</a:t>
            </a:r>
            <a:r>
              <a:rPr lang="en-US" sz="2000" dirty="0" smtClean="0"/>
              <a:t>.</a:t>
            </a:r>
          </a:p>
          <a:p>
            <a:pPr algn="just"/>
            <a:r>
              <a:rPr lang="en-US" sz="2000" dirty="0" smtClean="0"/>
              <a:t>&lt;</a:t>
            </a:r>
            <a:r>
              <a:rPr lang="en-US" sz="2000" dirty="0" err="1"/>
              <a:t>img</a:t>
            </a:r>
            <a:r>
              <a:rPr lang="en-US" sz="2000" dirty="0"/>
              <a:t> </a:t>
            </a:r>
            <a:r>
              <a:rPr lang="en-US" sz="2000" dirty="0" err="1"/>
              <a:t>onmouseover</a:t>
            </a:r>
            <a:r>
              <a:rPr lang="en-US" sz="2000" dirty="0"/>
              <a:t>="</a:t>
            </a:r>
            <a:r>
              <a:rPr lang="en-US" sz="2000" dirty="0" err="1"/>
              <a:t>bigImg</a:t>
            </a:r>
            <a:r>
              <a:rPr lang="en-US" sz="2000" dirty="0"/>
              <a:t>(this)" </a:t>
            </a:r>
            <a:r>
              <a:rPr lang="en-US" sz="2000" dirty="0" err="1"/>
              <a:t>onmouseout</a:t>
            </a:r>
            <a:r>
              <a:rPr lang="en-US" sz="2000" dirty="0"/>
              <a:t>="</a:t>
            </a:r>
            <a:r>
              <a:rPr lang="en-US" sz="2000" dirty="0" err="1"/>
              <a:t>normalImg</a:t>
            </a:r>
            <a:r>
              <a:rPr lang="en-US" sz="2000" dirty="0"/>
              <a:t>(this)" border="0" </a:t>
            </a:r>
            <a:r>
              <a:rPr lang="en-US" sz="2000" dirty="0" err="1"/>
              <a:t>src</a:t>
            </a:r>
            <a:r>
              <a:rPr lang="en-US" sz="2000" dirty="0"/>
              <a:t>="smiley.gif" alt="Smiley" width="32" height="32</a:t>
            </a:r>
            <a:r>
              <a:rPr lang="en-US" sz="2000" dirty="0" smtClean="0"/>
              <a:t>"&gt;</a:t>
            </a:r>
          </a:p>
          <a:p>
            <a:pPr algn="just"/>
            <a:r>
              <a:rPr lang="en-US" sz="2000" dirty="0"/>
              <a:t>&lt;script&gt;</a:t>
            </a:r>
          </a:p>
          <a:p>
            <a:pPr algn="just"/>
            <a:r>
              <a:rPr lang="en-US" sz="2000" dirty="0"/>
              <a:t>function </a:t>
            </a:r>
            <a:r>
              <a:rPr lang="en-US" sz="2000" dirty="0" err="1"/>
              <a:t>bigImg</a:t>
            </a:r>
            <a:r>
              <a:rPr lang="en-US" sz="2000" dirty="0"/>
              <a:t>(x) {</a:t>
            </a:r>
          </a:p>
          <a:p>
            <a:pPr algn="just"/>
            <a:r>
              <a:rPr lang="en-US" sz="2000" dirty="0"/>
              <a:t>  </a:t>
            </a:r>
            <a:r>
              <a:rPr lang="en-US" sz="2000" dirty="0" err="1"/>
              <a:t>x.style.height</a:t>
            </a:r>
            <a:r>
              <a:rPr lang="en-US" sz="2000" dirty="0"/>
              <a:t> = "64px";</a:t>
            </a:r>
          </a:p>
          <a:p>
            <a:pPr algn="just"/>
            <a:r>
              <a:rPr lang="en-US" sz="2000" dirty="0"/>
              <a:t>  </a:t>
            </a:r>
            <a:r>
              <a:rPr lang="en-US" sz="2000" dirty="0" err="1"/>
              <a:t>x.style.width</a:t>
            </a:r>
            <a:r>
              <a:rPr lang="en-US" sz="2000" dirty="0"/>
              <a:t> = "64px";</a:t>
            </a:r>
          </a:p>
          <a:p>
            <a:pPr algn="just"/>
            <a:r>
              <a:rPr lang="en-US" sz="2000" dirty="0"/>
              <a:t>}</a:t>
            </a:r>
          </a:p>
          <a:p>
            <a:pPr algn="just"/>
            <a:r>
              <a:rPr lang="en-US" sz="2000" dirty="0" smtClean="0"/>
              <a:t>function </a:t>
            </a:r>
            <a:r>
              <a:rPr lang="en-US" sz="2000" dirty="0" err="1"/>
              <a:t>normalImg</a:t>
            </a:r>
            <a:r>
              <a:rPr lang="en-US" sz="2000" dirty="0"/>
              <a:t>(x) {</a:t>
            </a:r>
          </a:p>
          <a:p>
            <a:pPr algn="just"/>
            <a:r>
              <a:rPr lang="en-US" sz="2000" dirty="0"/>
              <a:t>  </a:t>
            </a:r>
            <a:r>
              <a:rPr lang="en-US" sz="2000" dirty="0" err="1"/>
              <a:t>x.style.height</a:t>
            </a:r>
            <a:r>
              <a:rPr lang="en-US" sz="2000" dirty="0"/>
              <a:t> = "32px";</a:t>
            </a:r>
          </a:p>
          <a:p>
            <a:pPr algn="just"/>
            <a:r>
              <a:rPr lang="en-US" sz="2000" dirty="0"/>
              <a:t>  </a:t>
            </a:r>
            <a:r>
              <a:rPr lang="en-US" sz="2000" dirty="0" err="1"/>
              <a:t>x.style.width</a:t>
            </a:r>
            <a:r>
              <a:rPr lang="en-US" sz="2000" dirty="0"/>
              <a:t> = "32px";</a:t>
            </a:r>
          </a:p>
          <a:p>
            <a:pPr algn="just"/>
            <a:r>
              <a:rPr lang="en-US" sz="2000" dirty="0"/>
              <a:t>}</a:t>
            </a:r>
          </a:p>
          <a:p>
            <a:pPr algn="just"/>
            <a:r>
              <a:rPr lang="en-US" sz="2000" dirty="0"/>
              <a:t>&lt;/script&gt;</a:t>
            </a:r>
          </a:p>
        </p:txBody>
      </p:sp>
      <p:pic>
        <p:nvPicPr>
          <p:cNvPr id="4" name="Picture 3"/>
          <p:cNvPicPr>
            <a:picLocks noChangeAspect="1"/>
          </p:cNvPicPr>
          <p:nvPr/>
        </p:nvPicPr>
        <p:blipFill>
          <a:blip r:embed="rId2"/>
          <a:stretch>
            <a:fillRect/>
          </a:stretch>
        </p:blipFill>
        <p:spPr>
          <a:xfrm>
            <a:off x="4514538" y="3311746"/>
            <a:ext cx="6191371" cy="2489447"/>
          </a:xfrm>
          <a:prstGeom prst="rect">
            <a:avLst/>
          </a:prstGeom>
        </p:spPr>
      </p:pic>
    </p:spTree>
    <p:extLst>
      <p:ext uri="{BB962C8B-B14F-4D97-AF65-F5344CB8AC3E}">
        <p14:creationId xmlns:p14="http://schemas.microsoft.com/office/powerpoint/2010/main" val="958439645"/>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onresize</a:t>
            </a:r>
            <a:r>
              <a:rPr lang="en-US" dirty="0"/>
              <a:t> Event</a:t>
            </a:r>
          </a:p>
        </p:txBody>
      </p:sp>
      <p:sp>
        <p:nvSpPr>
          <p:cNvPr id="3" name="Text Placeholder 2"/>
          <p:cNvSpPr>
            <a:spLocks noGrp="1"/>
          </p:cNvSpPr>
          <p:nvPr>
            <p:ph type="body" idx="1"/>
          </p:nvPr>
        </p:nvSpPr>
        <p:spPr/>
        <p:txBody>
          <a:bodyPr/>
          <a:lstStyle/>
          <a:p>
            <a:r>
              <a:rPr lang="en-US" dirty="0"/>
              <a:t>The </a:t>
            </a:r>
            <a:r>
              <a:rPr lang="en-US" dirty="0" err="1"/>
              <a:t>onresize</a:t>
            </a:r>
            <a:r>
              <a:rPr lang="en-US" dirty="0"/>
              <a:t> event occurs when the browser window has been resized</a:t>
            </a:r>
            <a:r>
              <a:rPr lang="en-US" dirty="0" smtClean="0"/>
              <a:t>.</a:t>
            </a:r>
          </a:p>
          <a:p>
            <a:r>
              <a:rPr lang="en-US" dirty="0"/>
              <a:t>&lt;script&gt;</a:t>
            </a:r>
          </a:p>
          <a:p>
            <a:r>
              <a:rPr lang="en-US" dirty="0"/>
              <a:t>function </a:t>
            </a:r>
            <a:r>
              <a:rPr lang="en-US" dirty="0" err="1"/>
              <a:t>myFunction</a:t>
            </a:r>
            <a:r>
              <a:rPr lang="en-US" dirty="0"/>
              <a:t>() {</a:t>
            </a:r>
          </a:p>
          <a:p>
            <a:r>
              <a:rPr lang="en-US" dirty="0"/>
              <a:t>  </a:t>
            </a:r>
            <a:r>
              <a:rPr lang="en-US" dirty="0" err="1"/>
              <a:t>var</a:t>
            </a:r>
            <a:r>
              <a:rPr lang="en-US" dirty="0"/>
              <a:t> w = </a:t>
            </a:r>
            <a:r>
              <a:rPr lang="en-US" dirty="0" err="1"/>
              <a:t>window.outerWidth</a:t>
            </a:r>
            <a:r>
              <a:rPr lang="en-US" dirty="0"/>
              <a:t>;</a:t>
            </a:r>
          </a:p>
          <a:p>
            <a:r>
              <a:rPr lang="en-US" dirty="0"/>
              <a:t>  </a:t>
            </a:r>
            <a:r>
              <a:rPr lang="en-US" dirty="0" err="1"/>
              <a:t>var</a:t>
            </a:r>
            <a:r>
              <a:rPr lang="en-US" dirty="0"/>
              <a:t> h = </a:t>
            </a:r>
            <a:r>
              <a:rPr lang="en-US" dirty="0" err="1"/>
              <a:t>window.outerHeight</a:t>
            </a:r>
            <a:r>
              <a:rPr lang="en-US" dirty="0"/>
              <a:t>;</a:t>
            </a:r>
          </a:p>
          <a:p>
            <a:r>
              <a:rPr lang="en-US" dirty="0"/>
              <a:t>  </a:t>
            </a:r>
            <a:r>
              <a:rPr lang="en-US" dirty="0" err="1"/>
              <a:t>var</a:t>
            </a:r>
            <a:r>
              <a:rPr lang="en-US" dirty="0"/>
              <a:t> txt = "Window size: width=" + w + ", height=" + h;</a:t>
            </a:r>
          </a:p>
          <a:p>
            <a:r>
              <a:rPr lang="en-US" dirty="0"/>
              <a:t>  </a:t>
            </a:r>
            <a:r>
              <a:rPr lang="en-US" dirty="0" err="1"/>
              <a:t>document.getElementById</a:t>
            </a:r>
            <a:r>
              <a:rPr lang="en-US" dirty="0"/>
              <a:t>("demo").</a:t>
            </a:r>
            <a:r>
              <a:rPr lang="en-US" dirty="0" err="1"/>
              <a:t>innerHTML</a:t>
            </a:r>
            <a:r>
              <a:rPr lang="en-US" dirty="0"/>
              <a:t> = txt;</a:t>
            </a:r>
          </a:p>
          <a:p>
            <a:r>
              <a:rPr lang="en-US" dirty="0"/>
              <a:t>}</a:t>
            </a:r>
          </a:p>
          <a:p>
            <a:r>
              <a:rPr lang="en-US" dirty="0"/>
              <a:t>&lt;/script&gt;</a:t>
            </a:r>
          </a:p>
        </p:txBody>
      </p:sp>
    </p:spTree>
    <p:extLst>
      <p:ext uri="{BB962C8B-B14F-4D97-AF65-F5344CB8AC3E}">
        <p14:creationId xmlns:p14="http://schemas.microsoft.com/office/powerpoint/2010/main" val="2697667809"/>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pic>
        <p:nvPicPr>
          <p:cNvPr id="4" name="Picture 3"/>
          <p:cNvPicPr>
            <a:picLocks noChangeAspect="1"/>
          </p:cNvPicPr>
          <p:nvPr/>
        </p:nvPicPr>
        <p:blipFill>
          <a:blip r:embed="rId2"/>
          <a:stretch>
            <a:fillRect/>
          </a:stretch>
        </p:blipFill>
        <p:spPr>
          <a:xfrm>
            <a:off x="362496" y="365125"/>
            <a:ext cx="5170191" cy="3037642"/>
          </a:xfrm>
          <a:prstGeom prst="rect">
            <a:avLst/>
          </a:prstGeom>
        </p:spPr>
      </p:pic>
      <p:pic>
        <p:nvPicPr>
          <p:cNvPr id="5" name="Picture 4"/>
          <p:cNvPicPr>
            <a:picLocks noChangeAspect="1"/>
          </p:cNvPicPr>
          <p:nvPr/>
        </p:nvPicPr>
        <p:blipFill>
          <a:blip r:embed="rId3"/>
          <a:stretch>
            <a:fillRect/>
          </a:stretch>
        </p:blipFill>
        <p:spPr>
          <a:xfrm>
            <a:off x="3138487" y="3537704"/>
            <a:ext cx="7294667" cy="2795702"/>
          </a:xfrm>
          <a:prstGeom prst="rect">
            <a:avLst/>
          </a:prstGeom>
        </p:spPr>
      </p:pic>
    </p:spTree>
    <p:extLst>
      <p:ext uri="{BB962C8B-B14F-4D97-AF65-F5344CB8AC3E}">
        <p14:creationId xmlns:p14="http://schemas.microsoft.com/office/powerpoint/2010/main" val="1661016129"/>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onselect</a:t>
            </a:r>
            <a:r>
              <a:rPr lang="en-US" dirty="0"/>
              <a:t> Event</a:t>
            </a:r>
            <a:br>
              <a:rPr lang="en-US" dirty="0"/>
            </a:br>
            <a:endParaRPr lang="en-US" dirty="0"/>
          </a:p>
        </p:txBody>
      </p:sp>
      <p:sp>
        <p:nvSpPr>
          <p:cNvPr id="3" name="Text Placeholder 2"/>
          <p:cNvSpPr>
            <a:spLocks noGrp="1"/>
          </p:cNvSpPr>
          <p:nvPr>
            <p:ph type="body" idx="1"/>
          </p:nvPr>
        </p:nvSpPr>
        <p:spPr>
          <a:xfrm>
            <a:off x="688299" y="1196038"/>
            <a:ext cx="10515600" cy="4351338"/>
          </a:xfrm>
        </p:spPr>
        <p:txBody>
          <a:bodyPr/>
          <a:lstStyle/>
          <a:p>
            <a:pPr algn="just"/>
            <a:r>
              <a:rPr lang="en-US" dirty="0"/>
              <a:t>The </a:t>
            </a:r>
            <a:r>
              <a:rPr lang="en-US" dirty="0" err="1"/>
              <a:t>onselect</a:t>
            </a:r>
            <a:r>
              <a:rPr lang="en-US" dirty="0"/>
              <a:t> event occurs after some text has been selected in an element.</a:t>
            </a:r>
          </a:p>
          <a:p>
            <a:pPr algn="just"/>
            <a:r>
              <a:rPr lang="en-US" dirty="0"/>
              <a:t>The </a:t>
            </a:r>
            <a:r>
              <a:rPr lang="en-US" dirty="0" err="1"/>
              <a:t>onselect</a:t>
            </a:r>
            <a:r>
              <a:rPr lang="en-US" dirty="0"/>
              <a:t> event is mostly used on &lt;input type="text"&gt; or &lt;</a:t>
            </a:r>
            <a:r>
              <a:rPr lang="en-US" dirty="0" err="1"/>
              <a:t>textarea</a:t>
            </a:r>
            <a:r>
              <a:rPr lang="en-US" dirty="0"/>
              <a:t>&gt; elements.</a:t>
            </a:r>
          </a:p>
          <a:p>
            <a:pPr algn="just"/>
            <a:r>
              <a:rPr lang="en-US" b="1" dirty="0"/>
              <a:t>Select some of the text: &lt;input type="text" value="Hello world!" </a:t>
            </a:r>
            <a:r>
              <a:rPr lang="en-US" b="1" dirty="0" err="1"/>
              <a:t>onselect</a:t>
            </a:r>
            <a:r>
              <a:rPr lang="en-US" b="1" dirty="0"/>
              <a:t>="</a:t>
            </a:r>
            <a:r>
              <a:rPr lang="en-US" b="1" dirty="0" err="1"/>
              <a:t>myFunction</a:t>
            </a:r>
            <a:r>
              <a:rPr lang="en-US" b="1" dirty="0"/>
              <a:t>()"&gt;</a:t>
            </a:r>
          </a:p>
          <a:p>
            <a:pPr algn="just"/>
            <a:r>
              <a:rPr lang="en-US" b="1" dirty="0" smtClean="0"/>
              <a:t>&lt;</a:t>
            </a:r>
            <a:r>
              <a:rPr lang="en-US" b="1" dirty="0"/>
              <a:t>script&gt;</a:t>
            </a:r>
          </a:p>
          <a:p>
            <a:pPr algn="just"/>
            <a:r>
              <a:rPr lang="en-US" b="1" dirty="0"/>
              <a:t>function </a:t>
            </a:r>
            <a:r>
              <a:rPr lang="en-US" b="1" dirty="0" err="1"/>
              <a:t>myFunction</a:t>
            </a:r>
            <a:r>
              <a:rPr lang="en-US" b="1" dirty="0"/>
              <a:t>() {</a:t>
            </a:r>
          </a:p>
          <a:p>
            <a:pPr algn="just"/>
            <a:r>
              <a:rPr lang="en-US" b="1" dirty="0"/>
              <a:t>  alert("You selected some text!");</a:t>
            </a:r>
          </a:p>
          <a:p>
            <a:pPr algn="just"/>
            <a:r>
              <a:rPr lang="en-US" b="1" dirty="0"/>
              <a:t>}</a:t>
            </a:r>
          </a:p>
          <a:p>
            <a:pPr algn="just"/>
            <a:r>
              <a:rPr lang="en-US" b="1" dirty="0"/>
              <a:t>&lt;/script&gt;</a:t>
            </a:r>
          </a:p>
        </p:txBody>
      </p:sp>
      <p:pic>
        <p:nvPicPr>
          <p:cNvPr id="4" name="Picture 3"/>
          <p:cNvPicPr>
            <a:picLocks noChangeAspect="1"/>
          </p:cNvPicPr>
          <p:nvPr/>
        </p:nvPicPr>
        <p:blipFill>
          <a:blip r:embed="rId2"/>
          <a:stretch>
            <a:fillRect/>
          </a:stretch>
        </p:blipFill>
        <p:spPr>
          <a:xfrm>
            <a:off x="6559992" y="4466677"/>
            <a:ext cx="5457825" cy="1762125"/>
          </a:xfrm>
          <a:prstGeom prst="rect">
            <a:avLst/>
          </a:prstGeom>
        </p:spPr>
      </p:pic>
    </p:spTree>
    <p:extLst>
      <p:ext uri="{BB962C8B-B14F-4D97-AF65-F5344CB8AC3E}">
        <p14:creationId xmlns:p14="http://schemas.microsoft.com/office/powerpoint/2010/main" val="1523208258"/>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onsubmit</a:t>
            </a:r>
            <a:r>
              <a:rPr lang="en-US" dirty="0"/>
              <a:t> Event</a:t>
            </a:r>
            <a:br>
              <a:rPr lang="en-US" dirty="0"/>
            </a:br>
            <a:endParaRPr lang="en-US" dirty="0"/>
          </a:p>
        </p:txBody>
      </p:sp>
      <p:sp>
        <p:nvSpPr>
          <p:cNvPr id="3" name="Text Placeholder 2"/>
          <p:cNvSpPr>
            <a:spLocks noGrp="1"/>
          </p:cNvSpPr>
          <p:nvPr>
            <p:ph type="body" idx="1"/>
          </p:nvPr>
        </p:nvSpPr>
        <p:spPr>
          <a:xfrm>
            <a:off x="172582" y="1027906"/>
            <a:ext cx="10515600" cy="4351338"/>
          </a:xfrm>
        </p:spPr>
        <p:txBody>
          <a:bodyPr/>
          <a:lstStyle/>
          <a:p>
            <a:r>
              <a:rPr lang="en-US" dirty="0"/>
              <a:t>The </a:t>
            </a:r>
            <a:r>
              <a:rPr lang="en-US" dirty="0" err="1"/>
              <a:t>onsubmit</a:t>
            </a:r>
            <a:r>
              <a:rPr lang="en-US" dirty="0"/>
              <a:t> event occurs when a form is submitted.</a:t>
            </a:r>
          </a:p>
          <a:p>
            <a:r>
              <a:rPr lang="en-US" dirty="0"/>
              <a:t>&lt;form action="/</a:t>
            </a:r>
            <a:r>
              <a:rPr lang="en-US" dirty="0" err="1"/>
              <a:t>action_page.php</a:t>
            </a:r>
            <a:r>
              <a:rPr lang="en-US" dirty="0"/>
              <a:t>" </a:t>
            </a:r>
            <a:r>
              <a:rPr lang="en-US" dirty="0" err="1"/>
              <a:t>onsubmit</a:t>
            </a:r>
            <a:r>
              <a:rPr lang="en-US" dirty="0"/>
              <a:t>="</a:t>
            </a:r>
            <a:r>
              <a:rPr lang="en-US" dirty="0" err="1"/>
              <a:t>myFunction</a:t>
            </a:r>
            <a:r>
              <a:rPr lang="en-US" dirty="0"/>
              <a:t>()"&gt;</a:t>
            </a:r>
          </a:p>
          <a:p>
            <a:r>
              <a:rPr lang="en-US" dirty="0"/>
              <a:t>  Enter name: &lt;input type="text" name="</a:t>
            </a:r>
            <a:r>
              <a:rPr lang="en-US" dirty="0" err="1"/>
              <a:t>fname</a:t>
            </a:r>
            <a:r>
              <a:rPr lang="en-US" dirty="0"/>
              <a:t>"&gt;</a:t>
            </a:r>
          </a:p>
          <a:p>
            <a:r>
              <a:rPr lang="en-US" dirty="0"/>
              <a:t>  &lt;input type="submit" value="Submit"&gt;</a:t>
            </a:r>
          </a:p>
          <a:p>
            <a:r>
              <a:rPr lang="en-US" dirty="0"/>
              <a:t>&lt;/form&gt;</a:t>
            </a:r>
          </a:p>
          <a:p>
            <a:r>
              <a:rPr lang="en-US" dirty="0" smtClean="0"/>
              <a:t>&lt;</a:t>
            </a:r>
            <a:r>
              <a:rPr lang="en-US" dirty="0"/>
              <a:t>script&gt;</a:t>
            </a:r>
          </a:p>
          <a:p>
            <a:r>
              <a:rPr lang="en-US" dirty="0"/>
              <a:t>function </a:t>
            </a:r>
            <a:r>
              <a:rPr lang="en-US" dirty="0" err="1"/>
              <a:t>myFunction</a:t>
            </a:r>
            <a:r>
              <a:rPr lang="en-US" dirty="0"/>
              <a:t>() {</a:t>
            </a:r>
          </a:p>
          <a:p>
            <a:r>
              <a:rPr lang="en-US" dirty="0"/>
              <a:t>  alert("The form was submitted");</a:t>
            </a:r>
          </a:p>
          <a:p>
            <a:r>
              <a:rPr lang="en-US" dirty="0"/>
              <a:t>}</a:t>
            </a:r>
          </a:p>
          <a:p>
            <a:r>
              <a:rPr lang="en-US" dirty="0"/>
              <a:t>&lt;/script&gt;</a:t>
            </a:r>
            <a:br>
              <a:rPr lang="en-US" dirty="0"/>
            </a:br>
            <a:endParaRPr lang="en-US" dirty="0"/>
          </a:p>
        </p:txBody>
      </p:sp>
      <p:pic>
        <p:nvPicPr>
          <p:cNvPr id="4" name="Picture 3"/>
          <p:cNvPicPr>
            <a:picLocks noChangeAspect="1"/>
          </p:cNvPicPr>
          <p:nvPr/>
        </p:nvPicPr>
        <p:blipFill>
          <a:blip r:embed="rId2"/>
          <a:stretch>
            <a:fillRect/>
          </a:stretch>
        </p:blipFill>
        <p:spPr>
          <a:xfrm>
            <a:off x="6600825" y="2742120"/>
            <a:ext cx="5591175" cy="2143125"/>
          </a:xfrm>
          <a:prstGeom prst="rect">
            <a:avLst/>
          </a:prstGeom>
        </p:spPr>
      </p:pic>
      <p:pic>
        <p:nvPicPr>
          <p:cNvPr id="5" name="Picture 4"/>
          <p:cNvPicPr>
            <a:picLocks noChangeAspect="1"/>
          </p:cNvPicPr>
          <p:nvPr/>
        </p:nvPicPr>
        <p:blipFill>
          <a:blip r:embed="rId3"/>
          <a:stretch>
            <a:fillRect/>
          </a:stretch>
        </p:blipFill>
        <p:spPr>
          <a:xfrm>
            <a:off x="6753791" y="4898452"/>
            <a:ext cx="4686300" cy="2076450"/>
          </a:xfrm>
          <a:prstGeom prst="rect">
            <a:avLst/>
          </a:prstGeom>
        </p:spPr>
      </p:pic>
    </p:spTree>
    <p:extLst>
      <p:ext uri="{BB962C8B-B14F-4D97-AF65-F5344CB8AC3E}">
        <p14:creationId xmlns:p14="http://schemas.microsoft.com/office/powerpoint/2010/main" val="3377159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b="1"/>
              <a:t>JavaScript - Syntax</a:t>
            </a:r>
            <a:br>
              <a:rPr lang="en-US" b="1"/>
            </a:br>
            <a:endParaRPr b="1"/>
          </a:p>
        </p:txBody>
      </p:sp>
      <p:sp>
        <p:nvSpPr>
          <p:cNvPr id="172" name="Google Shape;172;p2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just" rtl="0">
              <a:lnSpc>
                <a:spcPct val="90000"/>
              </a:lnSpc>
              <a:spcBef>
                <a:spcPts val="0"/>
              </a:spcBef>
              <a:spcAft>
                <a:spcPts val="0"/>
              </a:spcAft>
              <a:buClr>
                <a:schemeClr val="dk1"/>
              </a:buClr>
              <a:buSzPts val="2800"/>
              <a:buChar char="•"/>
            </a:pPr>
            <a:r>
              <a:rPr lang="en-US"/>
              <a:t>JavaScript can be implemented using JavaScript statements that are placed within the </a:t>
            </a:r>
            <a:r>
              <a:rPr lang="en-US" b="1"/>
              <a:t>&lt;script&gt;... &lt;/script&gt;</a:t>
            </a:r>
            <a:r>
              <a:rPr lang="en-US"/>
              <a:t> HTML tags in a web page.</a:t>
            </a:r>
            <a:endParaRPr/>
          </a:p>
          <a:p>
            <a:pPr marL="228600" lvl="0" indent="-228600" algn="just" rtl="0">
              <a:lnSpc>
                <a:spcPct val="90000"/>
              </a:lnSpc>
              <a:spcBef>
                <a:spcPts val="1000"/>
              </a:spcBef>
              <a:spcAft>
                <a:spcPts val="0"/>
              </a:spcAft>
              <a:buClr>
                <a:schemeClr val="dk1"/>
              </a:buClr>
              <a:buSzPts val="2800"/>
              <a:buChar char="•"/>
            </a:pPr>
            <a:r>
              <a:rPr lang="en-US"/>
              <a:t>You can place the </a:t>
            </a:r>
            <a:r>
              <a:rPr lang="en-US" b="1"/>
              <a:t>&lt;script&gt;</a:t>
            </a:r>
            <a:r>
              <a:rPr lang="en-US"/>
              <a:t> tags, containing your JavaScript, anywhere within your web page, but it is normally recommended that you should keep it within the </a:t>
            </a:r>
            <a:r>
              <a:rPr lang="en-US" b="1"/>
              <a:t>&lt;head&gt;</a:t>
            </a:r>
            <a:r>
              <a:rPr lang="en-US"/>
              <a:t> tags.</a:t>
            </a:r>
            <a:endParaRPr/>
          </a:p>
          <a:p>
            <a:pPr marL="228600" lvl="0" indent="-228600" algn="just" rtl="0">
              <a:lnSpc>
                <a:spcPct val="90000"/>
              </a:lnSpc>
              <a:spcBef>
                <a:spcPts val="1000"/>
              </a:spcBef>
              <a:spcAft>
                <a:spcPts val="0"/>
              </a:spcAft>
              <a:buClr>
                <a:schemeClr val="dk1"/>
              </a:buClr>
              <a:buSzPts val="2800"/>
              <a:buChar char="•"/>
            </a:pPr>
            <a:r>
              <a:rPr lang="en-US"/>
              <a:t>&lt;script ...&gt;</a:t>
            </a:r>
            <a:endParaRPr/>
          </a:p>
          <a:p>
            <a:pPr marL="228600" lvl="0" indent="-228600" algn="just" rtl="0">
              <a:lnSpc>
                <a:spcPct val="90000"/>
              </a:lnSpc>
              <a:spcBef>
                <a:spcPts val="1000"/>
              </a:spcBef>
              <a:spcAft>
                <a:spcPts val="0"/>
              </a:spcAft>
              <a:buClr>
                <a:schemeClr val="dk1"/>
              </a:buClr>
              <a:buSzPts val="2800"/>
              <a:buChar char="•"/>
            </a:pPr>
            <a:r>
              <a:rPr lang="en-US"/>
              <a:t>   JavaScript code</a:t>
            </a:r>
            <a:endParaRPr/>
          </a:p>
          <a:p>
            <a:pPr marL="228600" lvl="0" indent="-228600" algn="just" rtl="0">
              <a:lnSpc>
                <a:spcPct val="90000"/>
              </a:lnSpc>
              <a:spcBef>
                <a:spcPts val="1000"/>
              </a:spcBef>
              <a:spcAft>
                <a:spcPts val="0"/>
              </a:spcAft>
              <a:buClr>
                <a:schemeClr val="dk1"/>
              </a:buClr>
              <a:buSzPts val="2800"/>
              <a:buChar char="•"/>
            </a:pPr>
            <a:r>
              <a:rPr lang="en-US"/>
              <a:t>&lt;/script&gt;</a:t>
            </a:r>
            <a:endParaRPr/>
          </a:p>
          <a:p>
            <a:pPr marL="228600" lvl="0" indent="-50800" algn="just" rtl="0">
              <a:lnSpc>
                <a:spcPct val="90000"/>
              </a:lnSpc>
              <a:spcBef>
                <a:spcPts val="1000"/>
              </a:spcBef>
              <a:spcAft>
                <a:spcPts val="0"/>
              </a:spcAft>
              <a:buClr>
                <a:schemeClr val="dk1"/>
              </a:buClr>
              <a:buSzPts val="2800"/>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b="1"/>
              <a:t>Hello World using Javascript</a:t>
            </a:r>
            <a:br>
              <a:rPr lang="en-US" b="1"/>
            </a:br>
            <a:endParaRPr b="1"/>
          </a:p>
        </p:txBody>
      </p:sp>
      <p:sp>
        <p:nvSpPr>
          <p:cNvPr id="178" name="Google Shape;178;p2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Clr>
                <a:schemeClr val="dk1"/>
              </a:buClr>
              <a:buSzPts val="2800"/>
              <a:buNone/>
            </a:pPr>
            <a:r>
              <a:rPr lang="en-US"/>
              <a:t>&lt;html&gt;</a:t>
            </a:r>
            <a:endParaRPr/>
          </a:p>
          <a:p>
            <a:pPr marL="0" lvl="0" indent="0" algn="l" rtl="0">
              <a:lnSpc>
                <a:spcPct val="80000"/>
              </a:lnSpc>
              <a:spcBef>
                <a:spcPts val="1000"/>
              </a:spcBef>
              <a:spcAft>
                <a:spcPts val="0"/>
              </a:spcAft>
              <a:buClr>
                <a:schemeClr val="dk1"/>
              </a:buClr>
              <a:buSzPts val="2800"/>
              <a:buNone/>
            </a:pPr>
            <a:r>
              <a:rPr lang="en-US"/>
              <a:t>   &lt;body&gt;   </a:t>
            </a:r>
            <a:endParaRPr/>
          </a:p>
          <a:p>
            <a:pPr marL="0" lvl="0" indent="0" algn="l" rtl="0">
              <a:lnSpc>
                <a:spcPct val="80000"/>
              </a:lnSpc>
              <a:spcBef>
                <a:spcPts val="1000"/>
              </a:spcBef>
              <a:spcAft>
                <a:spcPts val="0"/>
              </a:spcAft>
              <a:buClr>
                <a:schemeClr val="dk1"/>
              </a:buClr>
              <a:buSzPts val="2800"/>
              <a:buNone/>
            </a:pPr>
            <a:r>
              <a:rPr lang="en-US"/>
              <a:t>      &lt;script language = "javascript" type = "text/javascript"&gt;</a:t>
            </a:r>
            <a:endParaRPr/>
          </a:p>
          <a:p>
            <a:pPr marL="0" lvl="0" indent="0" algn="l" rtl="0">
              <a:lnSpc>
                <a:spcPct val="80000"/>
              </a:lnSpc>
              <a:spcBef>
                <a:spcPts val="1000"/>
              </a:spcBef>
              <a:spcAft>
                <a:spcPts val="0"/>
              </a:spcAft>
              <a:buClr>
                <a:schemeClr val="dk1"/>
              </a:buClr>
              <a:buSzPts val="2800"/>
              <a:buNone/>
            </a:pPr>
            <a:r>
              <a:rPr lang="en-US"/>
              <a:t>         &lt;!--</a:t>
            </a:r>
            <a:endParaRPr/>
          </a:p>
          <a:p>
            <a:pPr marL="0" lvl="0" indent="0" algn="l" rtl="0">
              <a:lnSpc>
                <a:spcPct val="80000"/>
              </a:lnSpc>
              <a:spcBef>
                <a:spcPts val="1000"/>
              </a:spcBef>
              <a:spcAft>
                <a:spcPts val="0"/>
              </a:spcAft>
              <a:buClr>
                <a:schemeClr val="dk1"/>
              </a:buClr>
              <a:buSzPts val="2800"/>
              <a:buNone/>
            </a:pPr>
            <a:r>
              <a:rPr lang="en-US"/>
              <a:t>            document.write("Hello World!")</a:t>
            </a:r>
            <a:endParaRPr/>
          </a:p>
          <a:p>
            <a:pPr marL="0" lvl="0" indent="0" algn="l" rtl="0">
              <a:lnSpc>
                <a:spcPct val="80000"/>
              </a:lnSpc>
              <a:spcBef>
                <a:spcPts val="1000"/>
              </a:spcBef>
              <a:spcAft>
                <a:spcPts val="0"/>
              </a:spcAft>
              <a:buClr>
                <a:schemeClr val="dk1"/>
              </a:buClr>
              <a:buSzPts val="2800"/>
              <a:buNone/>
            </a:pPr>
            <a:r>
              <a:rPr lang="en-US"/>
              <a:t>         //--&gt;</a:t>
            </a:r>
            <a:endParaRPr/>
          </a:p>
          <a:p>
            <a:pPr marL="0" lvl="0" indent="0" algn="l" rtl="0">
              <a:lnSpc>
                <a:spcPct val="80000"/>
              </a:lnSpc>
              <a:spcBef>
                <a:spcPts val="1000"/>
              </a:spcBef>
              <a:spcAft>
                <a:spcPts val="0"/>
              </a:spcAft>
              <a:buClr>
                <a:schemeClr val="dk1"/>
              </a:buClr>
              <a:buSzPts val="2800"/>
              <a:buNone/>
            </a:pPr>
            <a:r>
              <a:rPr lang="en-US"/>
              <a:t>      &lt;/script&gt;      </a:t>
            </a:r>
            <a:endParaRPr/>
          </a:p>
          <a:p>
            <a:pPr marL="0" lvl="0" indent="0" algn="l" rtl="0">
              <a:lnSpc>
                <a:spcPct val="80000"/>
              </a:lnSpc>
              <a:spcBef>
                <a:spcPts val="1000"/>
              </a:spcBef>
              <a:spcAft>
                <a:spcPts val="0"/>
              </a:spcAft>
              <a:buClr>
                <a:schemeClr val="dk1"/>
              </a:buClr>
              <a:buSzPts val="2800"/>
              <a:buNone/>
            </a:pPr>
            <a:r>
              <a:rPr lang="en-US"/>
              <a:t>   &lt;/body&gt;</a:t>
            </a:r>
            <a:endParaRPr/>
          </a:p>
          <a:p>
            <a:pPr marL="0" lvl="0" indent="0" algn="l" rtl="0">
              <a:lnSpc>
                <a:spcPct val="80000"/>
              </a:lnSpc>
              <a:spcBef>
                <a:spcPts val="1000"/>
              </a:spcBef>
              <a:spcAft>
                <a:spcPts val="0"/>
              </a:spcAft>
              <a:buClr>
                <a:schemeClr val="dk1"/>
              </a:buClr>
              <a:buSzPts val="2800"/>
              <a:buNone/>
            </a:pPr>
            <a:r>
              <a:rPr lang="en-US"/>
              <a:t>&lt;/html&gt;</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184" name="Google Shape;184;p2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just" rtl="0">
              <a:lnSpc>
                <a:spcPct val="90000"/>
              </a:lnSpc>
              <a:spcBef>
                <a:spcPts val="0"/>
              </a:spcBef>
              <a:spcAft>
                <a:spcPts val="0"/>
              </a:spcAft>
              <a:buClr>
                <a:schemeClr val="dk1"/>
              </a:buClr>
              <a:buSzPts val="2800"/>
              <a:buChar char="•"/>
            </a:pPr>
            <a:r>
              <a:rPr lang="en-US"/>
              <a:t>The script tag takes two important attributes −</a:t>
            </a:r>
            <a:endParaRPr/>
          </a:p>
          <a:p>
            <a:pPr marL="228600" lvl="0" indent="-228600" algn="just" rtl="0">
              <a:lnSpc>
                <a:spcPct val="90000"/>
              </a:lnSpc>
              <a:spcBef>
                <a:spcPts val="1000"/>
              </a:spcBef>
              <a:spcAft>
                <a:spcPts val="0"/>
              </a:spcAft>
              <a:buClr>
                <a:schemeClr val="dk1"/>
              </a:buClr>
              <a:buSzPts val="2800"/>
              <a:buChar char="•"/>
            </a:pPr>
            <a:r>
              <a:rPr lang="en-US" b="1"/>
              <a:t>Language</a:t>
            </a:r>
            <a:r>
              <a:rPr lang="en-US"/>
              <a:t> − This attribute specifies what scripting language you are using. Typically, its value will be javascript. </a:t>
            </a:r>
            <a:endParaRPr/>
          </a:p>
          <a:p>
            <a:pPr marL="228600" lvl="0" indent="-228600" algn="just" rtl="0">
              <a:lnSpc>
                <a:spcPct val="90000"/>
              </a:lnSpc>
              <a:spcBef>
                <a:spcPts val="1000"/>
              </a:spcBef>
              <a:spcAft>
                <a:spcPts val="0"/>
              </a:spcAft>
              <a:buClr>
                <a:schemeClr val="dk1"/>
              </a:buClr>
              <a:buSzPts val="2800"/>
              <a:buChar char="•"/>
            </a:pPr>
            <a:r>
              <a:rPr lang="en-US" b="1"/>
              <a:t>Type</a:t>
            </a:r>
            <a:r>
              <a:rPr lang="en-US"/>
              <a:t> − This attribute is what is now recommended to indicate the scripting language in use and its value should be set to "text/javascript".</a:t>
            </a:r>
            <a:endParaRPr/>
          </a:p>
          <a:p>
            <a:pPr marL="228600" lvl="0" indent="-228600" algn="just" rtl="0">
              <a:lnSpc>
                <a:spcPct val="90000"/>
              </a:lnSpc>
              <a:spcBef>
                <a:spcPts val="1000"/>
              </a:spcBef>
              <a:spcAft>
                <a:spcPts val="0"/>
              </a:spcAft>
              <a:buClr>
                <a:schemeClr val="dk1"/>
              </a:buClr>
              <a:buSzPts val="2800"/>
              <a:buChar char="•"/>
            </a:pPr>
            <a:r>
              <a:rPr lang="en-US"/>
              <a:t>&lt;script language = "javascript" type = "text/javascript"&gt;</a:t>
            </a:r>
            <a:endParaRPr/>
          </a:p>
          <a:p>
            <a:pPr marL="228600" lvl="0" indent="-228600" algn="just" rtl="0">
              <a:lnSpc>
                <a:spcPct val="90000"/>
              </a:lnSpc>
              <a:spcBef>
                <a:spcPts val="1000"/>
              </a:spcBef>
              <a:spcAft>
                <a:spcPts val="0"/>
              </a:spcAft>
              <a:buClr>
                <a:schemeClr val="dk1"/>
              </a:buClr>
              <a:buSzPts val="2800"/>
              <a:buChar char="•"/>
            </a:pPr>
            <a:r>
              <a:rPr lang="en-US"/>
              <a:t>   JavaScript code</a:t>
            </a:r>
            <a:endParaRPr/>
          </a:p>
          <a:p>
            <a:pPr marL="228600" lvl="0" indent="-228600" algn="just" rtl="0">
              <a:lnSpc>
                <a:spcPct val="90000"/>
              </a:lnSpc>
              <a:spcBef>
                <a:spcPts val="1000"/>
              </a:spcBef>
              <a:spcAft>
                <a:spcPts val="0"/>
              </a:spcAft>
              <a:buClr>
                <a:schemeClr val="dk1"/>
              </a:buClr>
              <a:buSzPts val="2800"/>
              <a:buChar char="•"/>
            </a:pPr>
            <a:r>
              <a:rPr lang="en-US"/>
              <a:t>&lt;/script&gt;</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3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b="1"/>
              <a:t>Whitespace and Line Breaks</a:t>
            </a:r>
            <a:br>
              <a:rPr lang="en-US" b="1"/>
            </a:br>
            <a:endParaRPr b="1"/>
          </a:p>
        </p:txBody>
      </p:sp>
      <p:sp>
        <p:nvSpPr>
          <p:cNvPr id="190" name="Google Shape;190;p3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just" rtl="0">
              <a:lnSpc>
                <a:spcPct val="90000"/>
              </a:lnSpc>
              <a:spcBef>
                <a:spcPts val="0"/>
              </a:spcBef>
              <a:spcAft>
                <a:spcPts val="0"/>
              </a:spcAft>
              <a:buClr>
                <a:schemeClr val="dk1"/>
              </a:buClr>
              <a:buSzPts val="2800"/>
              <a:buChar char="•"/>
            </a:pPr>
            <a:r>
              <a:rPr lang="en-US" b="1"/>
              <a:t>JavaScript ignores spaces, tabs, and newlines that appear in JavaScript programs. </a:t>
            </a:r>
            <a:endParaRPr b="1"/>
          </a:p>
          <a:p>
            <a:pPr marL="228600" lvl="0" indent="-228600" algn="just" rtl="0">
              <a:lnSpc>
                <a:spcPct val="90000"/>
              </a:lnSpc>
              <a:spcBef>
                <a:spcPts val="1000"/>
              </a:spcBef>
              <a:spcAft>
                <a:spcPts val="0"/>
              </a:spcAft>
              <a:buClr>
                <a:schemeClr val="dk1"/>
              </a:buClr>
              <a:buSzPts val="2800"/>
              <a:buChar char="•"/>
            </a:pPr>
            <a:r>
              <a:rPr lang="en-US" b="1"/>
              <a:t>Semicolons are Optional</a:t>
            </a:r>
            <a:endParaRPr/>
          </a:p>
          <a:p>
            <a:pPr marL="228600" lvl="0" indent="-228600" algn="just" rtl="0">
              <a:lnSpc>
                <a:spcPct val="90000"/>
              </a:lnSpc>
              <a:spcBef>
                <a:spcPts val="1000"/>
              </a:spcBef>
              <a:spcAft>
                <a:spcPts val="0"/>
              </a:spcAft>
              <a:buClr>
                <a:schemeClr val="dk1"/>
              </a:buClr>
              <a:buSzPts val="2800"/>
              <a:buChar char="•"/>
            </a:pPr>
            <a:r>
              <a:rPr lang="en-US"/>
              <a:t>Simple statements in JavaScript are generally followed by a semicolon character, just as they are in C, C++, and Java.</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1"/>
          <p:cNvSpPr txBox="1">
            <a:spLocks noGrp="1"/>
          </p:cNvSpPr>
          <p:nvPr>
            <p:ph type="body" idx="1"/>
          </p:nvPr>
        </p:nvSpPr>
        <p:spPr>
          <a:xfrm>
            <a:off x="838200" y="220717"/>
            <a:ext cx="10515600" cy="6416566"/>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Clr>
                <a:schemeClr val="dk1"/>
              </a:buClr>
              <a:buSzPts val="2590"/>
              <a:buNone/>
            </a:pPr>
            <a:r>
              <a:rPr lang="en-US" sz="2590"/>
              <a:t>&lt;script language = "javascript" type = "text/javascript"&gt;</a:t>
            </a:r>
            <a:endParaRPr/>
          </a:p>
          <a:p>
            <a:pPr marL="0" lvl="0" indent="0" algn="l" rtl="0">
              <a:lnSpc>
                <a:spcPct val="80000"/>
              </a:lnSpc>
              <a:spcBef>
                <a:spcPts val="1000"/>
              </a:spcBef>
              <a:spcAft>
                <a:spcPts val="0"/>
              </a:spcAft>
              <a:buClr>
                <a:schemeClr val="dk1"/>
              </a:buClr>
              <a:buSzPts val="2590"/>
              <a:buNone/>
            </a:pPr>
            <a:r>
              <a:rPr lang="en-US" sz="2590"/>
              <a:t>   &lt;!--</a:t>
            </a:r>
            <a:endParaRPr/>
          </a:p>
          <a:p>
            <a:pPr marL="0" lvl="0" indent="0" algn="l" rtl="0">
              <a:lnSpc>
                <a:spcPct val="80000"/>
              </a:lnSpc>
              <a:spcBef>
                <a:spcPts val="1000"/>
              </a:spcBef>
              <a:spcAft>
                <a:spcPts val="0"/>
              </a:spcAft>
              <a:buClr>
                <a:schemeClr val="dk1"/>
              </a:buClr>
              <a:buSzPts val="2590"/>
              <a:buNone/>
            </a:pPr>
            <a:r>
              <a:rPr lang="en-US" sz="2590"/>
              <a:t>      var1 = 10</a:t>
            </a:r>
            <a:endParaRPr/>
          </a:p>
          <a:p>
            <a:pPr marL="0" lvl="0" indent="0" algn="l" rtl="0">
              <a:lnSpc>
                <a:spcPct val="80000"/>
              </a:lnSpc>
              <a:spcBef>
                <a:spcPts val="1000"/>
              </a:spcBef>
              <a:spcAft>
                <a:spcPts val="0"/>
              </a:spcAft>
              <a:buClr>
                <a:schemeClr val="dk1"/>
              </a:buClr>
              <a:buSzPts val="2590"/>
              <a:buNone/>
            </a:pPr>
            <a:r>
              <a:rPr lang="en-US" sz="2590"/>
              <a:t>      var2 = 20</a:t>
            </a:r>
            <a:endParaRPr/>
          </a:p>
          <a:p>
            <a:pPr marL="0" lvl="0" indent="0" algn="l" rtl="0">
              <a:lnSpc>
                <a:spcPct val="80000"/>
              </a:lnSpc>
              <a:spcBef>
                <a:spcPts val="1000"/>
              </a:spcBef>
              <a:spcAft>
                <a:spcPts val="0"/>
              </a:spcAft>
              <a:buClr>
                <a:schemeClr val="dk1"/>
              </a:buClr>
              <a:buSzPts val="2590"/>
              <a:buNone/>
            </a:pPr>
            <a:r>
              <a:rPr lang="en-US" sz="2590"/>
              <a:t>   //--&gt;</a:t>
            </a:r>
            <a:endParaRPr/>
          </a:p>
          <a:p>
            <a:pPr marL="0" lvl="0" indent="0" algn="l" rtl="0">
              <a:lnSpc>
                <a:spcPct val="80000"/>
              </a:lnSpc>
              <a:spcBef>
                <a:spcPts val="1000"/>
              </a:spcBef>
              <a:spcAft>
                <a:spcPts val="0"/>
              </a:spcAft>
              <a:buClr>
                <a:schemeClr val="dk1"/>
              </a:buClr>
              <a:buSzPts val="2590"/>
              <a:buNone/>
            </a:pPr>
            <a:r>
              <a:rPr lang="en-US" sz="2590"/>
              <a:t>&lt;/script&gt;</a:t>
            </a:r>
            <a:endParaRPr/>
          </a:p>
          <a:p>
            <a:pPr marL="228600" lvl="0" indent="-228600" algn="l" rtl="0">
              <a:lnSpc>
                <a:spcPct val="80000"/>
              </a:lnSpc>
              <a:spcBef>
                <a:spcPts val="1000"/>
              </a:spcBef>
              <a:spcAft>
                <a:spcPts val="0"/>
              </a:spcAft>
              <a:buClr>
                <a:schemeClr val="dk1"/>
              </a:buClr>
              <a:buSzPts val="2590"/>
              <a:buChar char="•"/>
            </a:pPr>
            <a:r>
              <a:rPr lang="en-US" sz="2590"/>
              <a:t>But when formatted in a single line as follows, you must use semicolons −</a:t>
            </a:r>
            <a:endParaRPr/>
          </a:p>
          <a:p>
            <a:pPr marL="228600" lvl="0" indent="-64135" algn="l" rtl="0">
              <a:lnSpc>
                <a:spcPct val="80000"/>
              </a:lnSpc>
              <a:spcBef>
                <a:spcPts val="1000"/>
              </a:spcBef>
              <a:spcAft>
                <a:spcPts val="0"/>
              </a:spcAft>
              <a:buClr>
                <a:schemeClr val="dk1"/>
              </a:buClr>
              <a:buSzPts val="2590"/>
              <a:buNone/>
            </a:pPr>
            <a:endParaRPr sz="2590"/>
          </a:p>
          <a:p>
            <a:pPr marL="0" lvl="0" indent="0" algn="l" rtl="0">
              <a:lnSpc>
                <a:spcPct val="80000"/>
              </a:lnSpc>
              <a:spcBef>
                <a:spcPts val="1000"/>
              </a:spcBef>
              <a:spcAft>
                <a:spcPts val="0"/>
              </a:spcAft>
              <a:buClr>
                <a:schemeClr val="dk1"/>
              </a:buClr>
              <a:buSzPts val="2590"/>
              <a:buNone/>
            </a:pPr>
            <a:r>
              <a:rPr lang="en-US" sz="2590"/>
              <a:t>&lt;script language = "javascript" type = "text/javascript"&gt;</a:t>
            </a:r>
            <a:endParaRPr/>
          </a:p>
          <a:p>
            <a:pPr marL="0" lvl="0" indent="0" algn="l" rtl="0">
              <a:lnSpc>
                <a:spcPct val="80000"/>
              </a:lnSpc>
              <a:spcBef>
                <a:spcPts val="1000"/>
              </a:spcBef>
              <a:spcAft>
                <a:spcPts val="0"/>
              </a:spcAft>
              <a:buClr>
                <a:schemeClr val="dk1"/>
              </a:buClr>
              <a:buSzPts val="2590"/>
              <a:buNone/>
            </a:pPr>
            <a:r>
              <a:rPr lang="en-US" sz="2590"/>
              <a:t>   &lt;!--</a:t>
            </a:r>
            <a:endParaRPr/>
          </a:p>
          <a:p>
            <a:pPr marL="0" lvl="0" indent="0" algn="l" rtl="0">
              <a:lnSpc>
                <a:spcPct val="80000"/>
              </a:lnSpc>
              <a:spcBef>
                <a:spcPts val="1000"/>
              </a:spcBef>
              <a:spcAft>
                <a:spcPts val="0"/>
              </a:spcAft>
              <a:buClr>
                <a:schemeClr val="dk1"/>
              </a:buClr>
              <a:buSzPts val="2590"/>
              <a:buNone/>
            </a:pPr>
            <a:r>
              <a:rPr lang="en-US" sz="2590"/>
              <a:t>      var1 = 10; var2 = 20;</a:t>
            </a:r>
            <a:endParaRPr/>
          </a:p>
          <a:p>
            <a:pPr marL="0" lvl="0" indent="0" algn="l" rtl="0">
              <a:lnSpc>
                <a:spcPct val="80000"/>
              </a:lnSpc>
              <a:spcBef>
                <a:spcPts val="1000"/>
              </a:spcBef>
              <a:spcAft>
                <a:spcPts val="0"/>
              </a:spcAft>
              <a:buClr>
                <a:schemeClr val="dk1"/>
              </a:buClr>
              <a:buSzPts val="2590"/>
              <a:buNone/>
            </a:pPr>
            <a:r>
              <a:rPr lang="en-US" sz="2590"/>
              <a:t>   //--&gt;</a:t>
            </a:r>
            <a:endParaRPr/>
          </a:p>
          <a:p>
            <a:pPr marL="0" lvl="0" indent="0" algn="l" rtl="0">
              <a:lnSpc>
                <a:spcPct val="80000"/>
              </a:lnSpc>
              <a:spcBef>
                <a:spcPts val="1000"/>
              </a:spcBef>
              <a:spcAft>
                <a:spcPts val="0"/>
              </a:spcAft>
              <a:buClr>
                <a:schemeClr val="dk1"/>
              </a:buClr>
              <a:buSzPts val="2590"/>
              <a:buNone/>
            </a:pPr>
            <a:r>
              <a:rPr lang="en-US" sz="2590"/>
              <a:t>&lt;/script&gt;</a:t>
            </a:r>
            <a:endParaRPr/>
          </a:p>
          <a:p>
            <a:pPr marL="228600" lvl="0" indent="-228600" algn="l" rtl="0">
              <a:lnSpc>
                <a:spcPct val="80000"/>
              </a:lnSpc>
              <a:spcBef>
                <a:spcPts val="1000"/>
              </a:spcBef>
              <a:spcAft>
                <a:spcPts val="0"/>
              </a:spcAft>
              <a:buClr>
                <a:schemeClr val="dk1"/>
              </a:buClr>
              <a:buSzPts val="2590"/>
              <a:buChar char="•"/>
            </a:pPr>
            <a:r>
              <a:rPr lang="en-US" sz="2590"/>
              <a:t>Note − It is a good programming practice to use semicolons.</a:t>
            </a:r>
            <a:endParaRPr sz="259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INTRODUCTION</a:t>
            </a:r>
            <a:endParaRPr/>
          </a:p>
        </p:txBody>
      </p:sp>
      <p:sp>
        <p:nvSpPr>
          <p:cNvPr id="95" name="Google Shape;95;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just" rtl="0">
              <a:lnSpc>
                <a:spcPct val="90000"/>
              </a:lnSpc>
              <a:spcBef>
                <a:spcPts val="0"/>
              </a:spcBef>
              <a:spcAft>
                <a:spcPts val="0"/>
              </a:spcAft>
              <a:buClr>
                <a:schemeClr val="dk1"/>
              </a:buClr>
              <a:buSzPts val="2800"/>
              <a:buChar char="•"/>
            </a:pPr>
            <a:r>
              <a:rPr lang="en-US" b="1"/>
              <a:t>JavaScript</a:t>
            </a:r>
            <a:r>
              <a:rPr lang="en-US"/>
              <a:t> is a lightweight, interpreted </a:t>
            </a:r>
            <a:r>
              <a:rPr lang="en-US" b="1"/>
              <a:t>programming</a:t>
            </a:r>
            <a:r>
              <a:rPr lang="en-US"/>
              <a:t> language. </a:t>
            </a:r>
            <a:endParaRPr/>
          </a:p>
          <a:p>
            <a:pPr marL="228600" lvl="0" indent="-228600" algn="just" rtl="0">
              <a:lnSpc>
                <a:spcPct val="90000"/>
              </a:lnSpc>
              <a:spcBef>
                <a:spcPts val="1000"/>
              </a:spcBef>
              <a:spcAft>
                <a:spcPts val="0"/>
              </a:spcAft>
              <a:buClr>
                <a:schemeClr val="dk1"/>
              </a:buClr>
              <a:buSzPts val="2800"/>
              <a:buChar char="•"/>
            </a:pPr>
            <a:r>
              <a:rPr lang="en-US"/>
              <a:t>It is complimentary to and </a:t>
            </a:r>
            <a:r>
              <a:rPr lang="en-US" b="1"/>
              <a:t>integrated with Java</a:t>
            </a:r>
            <a:r>
              <a:rPr lang="en-US"/>
              <a:t>. </a:t>
            </a:r>
            <a:r>
              <a:rPr lang="en-US" b="1"/>
              <a:t>JavaScript</a:t>
            </a:r>
            <a:r>
              <a:rPr lang="en-US"/>
              <a:t> is very easy to implement because it is </a:t>
            </a:r>
            <a:r>
              <a:rPr lang="en-US" b="1"/>
              <a:t>integrated with HTML</a:t>
            </a:r>
            <a:r>
              <a:rPr lang="en-US"/>
              <a:t>. It is </a:t>
            </a:r>
            <a:r>
              <a:rPr lang="en-US" b="1"/>
              <a:t>open and cross-platform.</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3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201" name="Google Shape;201;p3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just" rtl="0">
              <a:lnSpc>
                <a:spcPct val="90000"/>
              </a:lnSpc>
              <a:spcBef>
                <a:spcPts val="0"/>
              </a:spcBef>
              <a:spcAft>
                <a:spcPts val="0"/>
              </a:spcAft>
              <a:buClr>
                <a:schemeClr val="dk1"/>
              </a:buClr>
              <a:buSzPts val="2800"/>
              <a:buChar char="•"/>
            </a:pPr>
            <a:r>
              <a:rPr lang="en-US" b="1"/>
              <a:t>Case Sensitivity</a:t>
            </a:r>
            <a:endParaRPr/>
          </a:p>
          <a:p>
            <a:pPr marL="228600" lvl="0" indent="-228600" algn="just" rtl="0">
              <a:lnSpc>
                <a:spcPct val="90000"/>
              </a:lnSpc>
              <a:spcBef>
                <a:spcPts val="1000"/>
              </a:spcBef>
              <a:spcAft>
                <a:spcPts val="0"/>
              </a:spcAft>
              <a:buClr>
                <a:schemeClr val="dk1"/>
              </a:buClr>
              <a:buSzPts val="2800"/>
              <a:buChar char="•"/>
            </a:pPr>
            <a:r>
              <a:rPr lang="en-US"/>
              <a:t>JavaScript </a:t>
            </a:r>
            <a:r>
              <a:rPr lang="en-US" b="1"/>
              <a:t>is a case-sensitive language</a:t>
            </a:r>
            <a:r>
              <a:rPr lang="en-US"/>
              <a:t>. </a:t>
            </a:r>
            <a:endParaRPr/>
          </a:p>
          <a:p>
            <a:pPr marL="228600" lvl="0" indent="-228600" algn="just" rtl="0">
              <a:lnSpc>
                <a:spcPct val="90000"/>
              </a:lnSpc>
              <a:spcBef>
                <a:spcPts val="1000"/>
              </a:spcBef>
              <a:spcAft>
                <a:spcPts val="0"/>
              </a:spcAft>
              <a:buClr>
                <a:schemeClr val="dk1"/>
              </a:buClr>
              <a:buSzPts val="2800"/>
              <a:buChar char="•"/>
            </a:pPr>
            <a:r>
              <a:rPr lang="en-US"/>
              <a:t>So the identifiers </a:t>
            </a:r>
            <a:r>
              <a:rPr lang="en-US" b="1"/>
              <a:t>Time</a:t>
            </a:r>
            <a:r>
              <a:rPr lang="en-US"/>
              <a:t> and </a:t>
            </a:r>
            <a:r>
              <a:rPr lang="en-US" b="1"/>
              <a:t>TIME</a:t>
            </a:r>
            <a:r>
              <a:rPr lang="en-US"/>
              <a:t> will convey different meanings in JavaScript.</a:t>
            </a:r>
            <a:endParaRPr/>
          </a:p>
          <a:p>
            <a:pPr marL="228600" lvl="0" indent="-50800" algn="just" rtl="0">
              <a:lnSpc>
                <a:spcPct val="90000"/>
              </a:lnSpc>
              <a:spcBef>
                <a:spcPts val="1000"/>
              </a:spcBef>
              <a:spcAft>
                <a:spcPts val="0"/>
              </a:spcAft>
              <a:buClr>
                <a:schemeClr val="dk1"/>
              </a:buClr>
              <a:buSzPts val="2800"/>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3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b="1"/>
              <a:t>Comments in JavaScript</a:t>
            </a:r>
            <a:endParaRPr/>
          </a:p>
        </p:txBody>
      </p:sp>
      <p:sp>
        <p:nvSpPr>
          <p:cNvPr id="207" name="Google Shape;207;p3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just" rtl="0">
              <a:lnSpc>
                <a:spcPct val="80000"/>
              </a:lnSpc>
              <a:spcBef>
                <a:spcPts val="0"/>
              </a:spcBef>
              <a:spcAft>
                <a:spcPts val="0"/>
              </a:spcAft>
              <a:buClr>
                <a:schemeClr val="dk1"/>
              </a:buClr>
              <a:buSzPts val="2800"/>
              <a:buChar char="•"/>
            </a:pPr>
            <a:r>
              <a:rPr lang="en-US"/>
              <a:t>JavaScript supports both C-style and C++-style comments, Thus −</a:t>
            </a:r>
            <a:endParaRPr/>
          </a:p>
          <a:p>
            <a:pPr marL="228600" lvl="0" indent="-228600" algn="just" rtl="0">
              <a:lnSpc>
                <a:spcPct val="80000"/>
              </a:lnSpc>
              <a:spcBef>
                <a:spcPts val="1000"/>
              </a:spcBef>
              <a:spcAft>
                <a:spcPts val="0"/>
              </a:spcAft>
              <a:buClr>
                <a:schemeClr val="dk1"/>
              </a:buClr>
              <a:buSzPts val="2800"/>
              <a:buChar char="•"/>
            </a:pPr>
            <a:r>
              <a:rPr lang="en-US"/>
              <a:t>Any text between a // and the end of a line is treated as a comment and is ignored by JavaScript.</a:t>
            </a:r>
            <a:endParaRPr/>
          </a:p>
          <a:p>
            <a:pPr marL="228600" lvl="0" indent="-228600" algn="just" rtl="0">
              <a:lnSpc>
                <a:spcPct val="80000"/>
              </a:lnSpc>
              <a:spcBef>
                <a:spcPts val="1000"/>
              </a:spcBef>
              <a:spcAft>
                <a:spcPts val="0"/>
              </a:spcAft>
              <a:buClr>
                <a:schemeClr val="dk1"/>
              </a:buClr>
              <a:buSzPts val="2800"/>
              <a:buChar char="•"/>
            </a:pPr>
            <a:r>
              <a:rPr lang="en-US"/>
              <a:t>Any text between the characters /* and */ is treated as a comment. This may span multiple lines.</a:t>
            </a:r>
            <a:endParaRPr/>
          </a:p>
          <a:p>
            <a:pPr marL="228600" lvl="0" indent="-228600" algn="just" rtl="0">
              <a:lnSpc>
                <a:spcPct val="80000"/>
              </a:lnSpc>
              <a:spcBef>
                <a:spcPts val="1000"/>
              </a:spcBef>
              <a:spcAft>
                <a:spcPts val="0"/>
              </a:spcAft>
              <a:buClr>
                <a:schemeClr val="dk1"/>
              </a:buClr>
              <a:buSzPts val="2800"/>
              <a:buChar char="•"/>
            </a:pPr>
            <a:r>
              <a:rPr lang="en-US"/>
              <a:t>JavaScript also recognizes the HTML comment opening sequence &lt;!--. JavaScript treats this as a single-line comment, just as it does the // comment.</a:t>
            </a:r>
            <a:endParaRPr/>
          </a:p>
          <a:p>
            <a:pPr marL="228600" lvl="0" indent="-228600" algn="just" rtl="0">
              <a:lnSpc>
                <a:spcPct val="80000"/>
              </a:lnSpc>
              <a:spcBef>
                <a:spcPts val="1000"/>
              </a:spcBef>
              <a:spcAft>
                <a:spcPts val="0"/>
              </a:spcAft>
              <a:buClr>
                <a:schemeClr val="dk1"/>
              </a:buClr>
              <a:buSzPts val="2800"/>
              <a:buChar char="•"/>
            </a:pPr>
            <a:r>
              <a:rPr lang="en-US"/>
              <a:t>The HTML comment closing sequence </a:t>
            </a:r>
            <a:r>
              <a:rPr lang="en-US" b="1"/>
              <a:t>--&gt; is not recognized </a:t>
            </a:r>
            <a:r>
              <a:rPr lang="en-US"/>
              <a:t>by JavaScript so it should be written as //--&gt;.</a:t>
            </a:r>
            <a:endParaRPr/>
          </a:p>
          <a:p>
            <a:pPr marL="228600" lvl="0" indent="-50800" algn="just" rtl="0">
              <a:lnSpc>
                <a:spcPct val="80000"/>
              </a:lnSpc>
              <a:spcBef>
                <a:spcPts val="1000"/>
              </a:spcBef>
              <a:spcAft>
                <a:spcPts val="0"/>
              </a:spcAft>
              <a:buClr>
                <a:schemeClr val="dk1"/>
              </a:buClr>
              <a:buSzPts val="2800"/>
              <a:buNone/>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213" name="Google Shape;213;p3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0" lvl="0" indent="0" algn="l" rtl="0">
              <a:lnSpc>
                <a:spcPct val="70000"/>
              </a:lnSpc>
              <a:spcBef>
                <a:spcPts val="0"/>
              </a:spcBef>
              <a:spcAft>
                <a:spcPts val="0"/>
              </a:spcAft>
              <a:buClr>
                <a:schemeClr val="dk1"/>
              </a:buClr>
              <a:buSzPts val="2590"/>
              <a:buNone/>
            </a:pPr>
            <a:r>
              <a:rPr lang="en-US" sz="2590"/>
              <a:t>&lt;script language = "javascript" type = "text/javascript"&gt;</a:t>
            </a:r>
            <a:endParaRPr/>
          </a:p>
          <a:p>
            <a:pPr marL="0" lvl="0" indent="0" algn="l" rtl="0">
              <a:lnSpc>
                <a:spcPct val="70000"/>
              </a:lnSpc>
              <a:spcBef>
                <a:spcPts val="1000"/>
              </a:spcBef>
              <a:spcAft>
                <a:spcPts val="0"/>
              </a:spcAft>
              <a:buClr>
                <a:schemeClr val="dk1"/>
              </a:buClr>
              <a:buSzPts val="2590"/>
              <a:buNone/>
            </a:pPr>
            <a:r>
              <a:rPr lang="en-US" sz="2590"/>
              <a:t>   &lt;!--</a:t>
            </a:r>
            <a:endParaRPr/>
          </a:p>
          <a:p>
            <a:pPr marL="0" lvl="0" indent="0" algn="l" rtl="0">
              <a:lnSpc>
                <a:spcPct val="70000"/>
              </a:lnSpc>
              <a:spcBef>
                <a:spcPts val="1000"/>
              </a:spcBef>
              <a:spcAft>
                <a:spcPts val="0"/>
              </a:spcAft>
              <a:buClr>
                <a:schemeClr val="dk1"/>
              </a:buClr>
              <a:buSzPts val="2590"/>
              <a:buNone/>
            </a:pPr>
            <a:r>
              <a:rPr lang="en-US" sz="2590"/>
              <a:t>      // This is a comment. It is similar to comments in C++</a:t>
            </a:r>
            <a:endParaRPr/>
          </a:p>
          <a:p>
            <a:pPr marL="0" lvl="0" indent="0" algn="l" rtl="0">
              <a:lnSpc>
                <a:spcPct val="70000"/>
              </a:lnSpc>
              <a:spcBef>
                <a:spcPts val="1000"/>
              </a:spcBef>
              <a:spcAft>
                <a:spcPts val="0"/>
              </a:spcAft>
              <a:buClr>
                <a:schemeClr val="dk1"/>
              </a:buClr>
              <a:buSzPts val="2590"/>
              <a:buNone/>
            </a:pPr>
            <a:r>
              <a:rPr lang="en-US" sz="2590"/>
              <a:t>   </a:t>
            </a:r>
            <a:endParaRPr/>
          </a:p>
          <a:p>
            <a:pPr marL="0" lvl="0" indent="0" algn="l" rtl="0">
              <a:lnSpc>
                <a:spcPct val="70000"/>
              </a:lnSpc>
              <a:spcBef>
                <a:spcPts val="1000"/>
              </a:spcBef>
              <a:spcAft>
                <a:spcPts val="0"/>
              </a:spcAft>
              <a:buClr>
                <a:schemeClr val="dk1"/>
              </a:buClr>
              <a:buSzPts val="2590"/>
              <a:buNone/>
            </a:pPr>
            <a:r>
              <a:rPr lang="en-US" sz="2590"/>
              <a:t>      /*</a:t>
            </a:r>
            <a:endParaRPr/>
          </a:p>
          <a:p>
            <a:pPr marL="0" lvl="0" indent="0" algn="l" rtl="0">
              <a:lnSpc>
                <a:spcPct val="70000"/>
              </a:lnSpc>
              <a:spcBef>
                <a:spcPts val="1000"/>
              </a:spcBef>
              <a:spcAft>
                <a:spcPts val="0"/>
              </a:spcAft>
              <a:buClr>
                <a:schemeClr val="dk1"/>
              </a:buClr>
              <a:buSzPts val="2590"/>
              <a:buNone/>
            </a:pPr>
            <a:r>
              <a:rPr lang="en-US" sz="2590"/>
              <a:t>      * This is a multi-line comment in JavaScript</a:t>
            </a:r>
            <a:endParaRPr/>
          </a:p>
          <a:p>
            <a:pPr marL="0" lvl="0" indent="0" algn="l" rtl="0">
              <a:lnSpc>
                <a:spcPct val="70000"/>
              </a:lnSpc>
              <a:spcBef>
                <a:spcPts val="1000"/>
              </a:spcBef>
              <a:spcAft>
                <a:spcPts val="0"/>
              </a:spcAft>
              <a:buClr>
                <a:schemeClr val="dk1"/>
              </a:buClr>
              <a:buSzPts val="2590"/>
              <a:buNone/>
            </a:pPr>
            <a:r>
              <a:rPr lang="en-US" sz="2590"/>
              <a:t>      * It is very similar to comments in C Programming</a:t>
            </a:r>
            <a:endParaRPr/>
          </a:p>
          <a:p>
            <a:pPr marL="0" lvl="0" indent="0" algn="l" rtl="0">
              <a:lnSpc>
                <a:spcPct val="70000"/>
              </a:lnSpc>
              <a:spcBef>
                <a:spcPts val="1000"/>
              </a:spcBef>
              <a:spcAft>
                <a:spcPts val="0"/>
              </a:spcAft>
              <a:buClr>
                <a:schemeClr val="dk1"/>
              </a:buClr>
              <a:buSzPts val="2590"/>
              <a:buNone/>
            </a:pPr>
            <a:r>
              <a:rPr lang="en-US" sz="2590"/>
              <a:t>      */</a:t>
            </a:r>
            <a:endParaRPr/>
          </a:p>
          <a:p>
            <a:pPr marL="0" lvl="0" indent="0" algn="l" rtl="0">
              <a:lnSpc>
                <a:spcPct val="70000"/>
              </a:lnSpc>
              <a:spcBef>
                <a:spcPts val="1000"/>
              </a:spcBef>
              <a:spcAft>
                <a:spcPts val="0"/>
              </a:spcAft>
              <a:buClr>
                <a:schemeClr val="dk1"/>
              </a:buClr>
              <a:buSzPts val="2590"/>
              <a:buNone/>
            </a:pPr>
            <a:r>
              <a:rPr lang="en-US" sz="2590"/>
              <a:t>   //--&gt;</a:t>
            </a:r>
            <a:endParaRPr/>
          </a:p>
          <a:p>
            <a:pPr marL="0" lvl="0" indent="0" algn="l" rtl="0">
              <a:lnSpc>
                <a:spcPct val="70000"/>
              </a:lnSpc>
              <a:spcBef>
                <a:spcPts val="1000"/>
              </a:spcBef>
              <a:spcAft>
                <a:spcPts val="0"/>
              </a:spcAft>
              <a:buClr>
                <a:schemeClr val="dk1"/>
              </a:buClr>
              <a:buSzPts val="2590"/>
              <a:buNone/>
            </a:pPr>
            <a:r>
              <a:rPr lang="en-US" sz="2590"/>
              <a:t>&lt;/script&gt;</a:t>
            </a:r>
            <a:endParaRPr sz="259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3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b="1"/>
              <a:t>JavaScript - Objects</a:t>
            </a:r>
            <a:br>
              <a:rPr lang="en-US" b="1"/>
            </a:br>
            <a:endParaRPr b="1"/>
          </a:p>
        </p:txBody>
      </p:sp>
      <p:sp>
        <p:nvSpPr>
          <p:cNvPr id="219" name="Google Shape;219;p3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just" rtl="0">
              <a:lnSpc>
                <a:spcPct val="90000"/>
              </a:lnSpc>
              <a:spcBef>
                <a:spcPts val="0"/>
              </a:spcBef>
              <a:spcAft>
                <a:spcPts val="0"/>
              </a:spcAft>
              <a:buClr>
                <a:schemeClr val="dk1"/>
              </a:buClr>
              <a:buSzPts val="2590"/>
              <a:buChar char="•"/>
            </a:pPr>
            <a:r>
              <a:rPr lang="en-US" sz="2590"/>
              <a:t>JavaScript is an Object Oriented Programming (OOP) language. A programming language can be called object-oriented if it provides four basic capabilities to developers −</a:t>
            </a:r>
            <a:endParaRPr/>
          </a:p>
          <a:p>
            <a:pPr marL="228600" lvl="0" indent="-228600" algn="just" rtl="0">
              <a:lnSpc>
                <a:spcPct val="90000"/>
              </a:lnSpc>
              <a:spcBef>
                <a:spcPts val="1000"/>
              </a:spcBef>
              <a:spcAft>
                <a:spcPts val="0"/>
              </a:spcAft>
              <a:buClr>
                <a:schemeClr val="dk1"/>
              </a:buClr>
              <a:buSzPts val="2590"/>
              <a:buChar char="•"/>
            </a:pPr>
            <a:r>
              <a:rPr lang="en-US" sz="2590" b="1"/>
              <a:t>Encapsulation</a:t>
            </a:r>
            <a:r>
              <a:rPr lang="en-US" sz="2590"/>
              <a:t> − the capability to store related information, whether data or methods, together in an object.</a:t>
            </a:r>
            <a:endParaRPr/>
          </a:p>
          <a:p>
            <a:pPr marL="228600" lvl="0" indent="-228600" algn="just" rtl="0">
              <a:lnSpc>
                <a:spcPct val="90000"/>
              </a:lnSpc>
              <a:spcBef>
                <a:spcPts val="1000"/>
              </a:spcBef>
              <a:spcAft>
                <a:spcPts val="0"/>
              </a:spcAft>
              <a:buClr>
                <a:schemeClr val="dk1"/>
              </a:buClr>
              <a:buSzPts val="2590"/>
              <a:buChar char="•"/>
            </a:pPr>
            <a:r>
              <a:rPr lang="en-US" sz="2590" b="1"/>
              <a:t>Aggregation</a:t>
            </a:r>
            <a:r>
              <a:rPr lang="en-US" sz="2590"/>
              <a:t> − the capability to store one object inside another object.</a:t>
            </a:r>
            <a:endParaRPr/>
          </a:p>
          <a:p>
            <a:pPr marL="228600" lvl="0" indent="-228600" algn="just" rtl="0">
              <a:lnSpc>
                <a:spcPct val="90000"/>
              </a:lnSpc>
              <a:spcBef>
                <a:spcPts val="1000"/>
              </a:spcBef>
              <a:spcAft>
                <a:spcPts val="0"/>
              </a:spcAft>
              <a:buClr>
                <a:schemeClr val="dk1"/>
              </a:buClr>
              <a:buSzPts val="2590"/>
              <a:buChar char="•"/>
            </a:pPr>
            <a:r>
              <a:rPr lang="en-US" sz="2590" b="1"/>
              <a:t>Inheritance</a:t>
            </a:r>
            <a:r>
              <a:rPr lang="en-US" sz="2590"/>
              <a:t> − the capability of a class to rely upon another class (or number of classes) for some of its properties and methods.</a:t>
            </a:r>
            <a:endParaRPr/>
          </a:p>
          <a:p>
            <a:pPr marL="228600" lvl="0" indent="-228600" algn="just" rtl="0">
              <a:lnSpc>
                <a:spcPct val="90000"/>
              </a:lnSpc>
              <a:spcBef>
                <a:spcPts val="1000"/>
              </a:spcBef>
              <a:spcAft>
                <a:spcPts val="0"/>
              </a:spcAft>
              <a:buClr>
                <a:schemeClr val="dk1"/>
              </a:buClr>
              <a:buSzPts val="2590"/>
              <a:buChar char="•"/>
            </a:pPr>
            <a:r>
              <a:rPr lang="en-US" sz="2590" b="1"/>
              <a:t>Polymorphism</a:t>
            </a:r>
            <a:r>
              <a:rPr lang="en-US" sz="2590"/>
              <a:t> − the capability to write one function or method that works in a variety of different ways.</a:t>
            </a:r>
            <a:endParaRPr/>
          </a:p>
          <a:p>
            <a:pPr marL="228600" lvl="0" indent="-64135" algn="just" rtl="0">
              <a:lnSpc>
                <a:spcPct val="90000"/>
              </a:lnSpc>
              <a:spcBef>
                <a:spcPts val="1000"/>
              </a:spcBef>
              <a:spcAft>
                <a:spcPts val="0"/>
              </a:spcAft>
              <a:buClr>
                <a:schemeClr val="dk1"/>
              </a:buClr>
              <a:buSzPts val="2590"/>
              <a:buNone/>
            </a:pPr>
            <a:endParaRPr sz="259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3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b="1"/>
              <a:t>Object Properties</a:t>
            </a:r>
            <a:br>
              <a:rPr lang="en-US" b="1"/>
            </a:br>
            <a:endParaRPr b="1"/>
          </a:p>
        </p:txBody>
      </p:sp>
      <p:sp>
        <p:nvSpPr>
          <p:cNvPr id="225" name="Google Shape;225;p3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just" rtl="0">
              <a:lnSpc>
                <a:spcPct val="80000"/>
              </a:lnSpc>
              <a:spcBef>
                <a:spcPts val="0"/>
              </a:spcBef>
              <a:spcAft>
                <a:spcPts val="0"/>
              </a:spcAft>
              <a:buClr>
                <a:schemeClr val="dk1"/>
              </a:buClr>
              <a:buSzPts val="2800"/>
              <a:buChar char="•"/>
            </a:pPr>
            <a:r>
              <a:rPr lang="en-US"/>
              <a:t>Object properties can be any of the three primitive data types, or any of the abstract data types, such as another object. Object properties are usually variables that are used internally in the object's methods, but can also be globally visible variables that are used throughout the page.</a:t>
            </a:r>
            <a:endParaRPr/>
          </a:p>
          <a:p>
            <a:pPr marL="228600" lvl="0" indent="-228600" algn="just" rtl="0">
              <a:lnSpc>
                <a:spcPct val="80000"/>
              </a:lnSpc>
              <a:spcBef>
                <a:spcPts val="1000"/>
              </a:spcBef>
              <a:spcAft>
                <a:spcPts val="0"/>
              </a:spcAft>
              <a:buClr>
                <a:schemeClr val="dk1"/>
              </a:buClr>
              <a:buSzPts val="2800"/>
              <a:buChar char="•"/>
            </a:pPr>
            <a:r>
              <a:rPr lang="en-US"/>
              <a:t>The syntax for adding a property to an object is −</a:t>
            </a:r>
            <a:endParaRPr/>
          </a:p>
          <a:p>
            <a:pPr marL="228600" lvl="0" indent="-228600" algn="just" rtl="0">
              <a:lnSpc>
                <a:spcPct val="80000"/>
              </a:lnSpc>
              <a:spcBef>
                <a:spcPts val="1000"/>
              </a:spcBef>
              <a:spcAft>
                <a:spcPts val="0"/>
              </a:spcAft>
              <a:buClr>
                <a:schemeClr val="dk1"/>
              </a:buClr>
              <a:buSzPts val="2800"/>
              <a:buChar char="•"/>
            </a:pPr>
            <a:r>
              <a:rPr lang="en-US" b="1"/>
              <a:t>objectName.objectProperty = propertyValue;</a:t>
            </a:r>
            <a:endParaRPr/>
          </a:p>
          <a:p>
            <a:pPr marL="228600" lvl="0" indent="-228600" algn="just" rtl="0">
              <a:lnSpc>
                <a:spcPct val="80000"/>
              </a:lnSpc>
              <a:spcBef>
                <a:spcPts val="1000"/>
              </a:spcBef>
              <a:spcAft>
                <a:spcPts val="0"/>
              </a:spcAft>
              <a:buClr>
                <a:schemeClr val="dk1"/>
              </a:buClr>
              <a:buSzPts val="2800"/>
              <a:buChar char="•"/>
            </a:pPr>
            <a:r>
              <a:rPr lang="en-US"/>
              <a:t>For example − The following code gets the document title using the "title" property of the document object.</a:t>
            </a:r>
            <a:endParaRPr/>
          </a:p>
          <a:p>
            <a:pPr marL="228600" lvl="0" indent="-228600" algn="just" rtl="0">
              <a:lnSpc>
                <a:spcPct val="80000"/>
              </a:lnSpc>
              <a:spcBef>
                <a:spcPts val="1000"/>
              </a:spcBef>
              <a:spcAft>
                <a:spcPts val="0"/>
              </a:spcAft>
              <a:buClr>
                <a:schemeClr val="dk1"/>
              </a:buClr>
              <a:buSzPts val="2800"/>
              <a:buChar char="•"/>
            </a:pPr>
            <a:r>
              <a:rPr lang="en-US" b="1"/>
              <a:t>var str = document.title;</a:t>
            </a:r>
            <a:endParaRPr b="1"/>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3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User-Defined Objects</a:t>
            </a:r>
            <a:br>
              <a:rPr lang="en-US"/>
            </a:br>
            <a:endParaRPr/>
          </a:p>
        </p:txBody>
      </p:sp>
      <p:sp>
        <p:nvSpPr>
          <p:cNvPr id="231" name="Google Shape;231;p3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just" rtl="0">
              <a:lnSpc>
                <a:spcPct val="90000"/>
              </a:lnSpc>
              <a:spcBef>
                <a:spcPts val="0"/>
              </a:spcBef>
              <a:spcAft>
                <a:spcPts val="0"/>
              </a:spcAft>
              <a:buClr>
                <a:schemeClr val="dk1"/>
              </a:buClr>
              <a:buSzPts val="2800"/>
              <a:buChar char="•"/>
            </a:pPr>
            <a:r>
              <a:rPr lang="en-US" b="1"/>
              <a:t>The new Operator</a:t>
            </a:r>
            <a:endParaRPr/>
          </a:p>
          <a:p>
            <a:pPr marL="228600" lvl="0" indent="-228600" algn="just" rtl="0">
              <a:lnSpc>
                <a:spcPct val="90000"/>
              </a:lnSpc>
              <a:spcBef>
                <a:spcPts val="1000"/>
              </a:spcBef>
              <a:spcAft>
                <a:spcPts val="0"/>
              </a:spcAft>
              <a:buClr>
                <a:schemeClr val="dk1"/>
              </a:buClr>
              <a:buSzPts val="2800"/>
              <a:buChar char="•"/>
            </a:pPr>
            <a:r>
              <a:rPr lang="en-US"/>
              <a:t>The </a:t>
            </a:r>
            <a:r>
              <a:rPr lang="en-US" b="1"/>
              <a:t>new</a:t>
            </a:r>
            <a:r>
              <a:rPr lang="en-US"/>
              <a:t> operator is used to create an instance of an object. To create an object, the </a:t>
            </a:r>
            <a:r>
              <a:rPr lang="en-US" b="1"/>
              <a:t>new</a:t>
            </a:r>
            <a:r>
              <a:rPr lang="en-US"/>
              <a:t> operator is followed by the constructor method.</a:t>
            </a:r>
            <a:endParaRPr/>
          </a:p>
          <a:p>
            <a:pPr marL="228600" lvl="0" indent="-228600" algn="just" rtl="0">
              <a:lnSpc>
                <a:spcPct val="90000"/>
              </a:lnSpc>
              <a:spcBef>
                <a:spcPts val="1000"/>
              </a:spcBef>
              <a:spcAft>
                <a:spcPts val="0"/>
              </a:spcAft>
              <a:buClr>
                <a:schemeClr val="dk1"/>
              </a:buClr>
              <a:buSzPts val="2800"/>
              <a:buChar char="•"/>
            </a:pPr>
            <a:r>
              <a:rPr lang="en-US"/>
              <a:t>In the following example, the constructor methods are </a:t>
            </a:r>
            <a:r>
              <a:rPr lang="en-US" b="1"/>
              <a:t>Object(), Array(), and Date(). </a:t>
            </a:r>
            <a:r>
              <a:rPr lang="en-US"/>
              <a:t>These constructors are </a:t>
            </a:r>
            <a:r>
              <a:rPr lang="en-US" b="1"/>
              <a:t>built-in JavaScript functions.</a:t>
            </a:r>
            <a:endParaRPr/>
          </a:p>
          <a:p>
            <a:pPr marL="228600" lvl="0" indent="-50800" algn="just" rtl="0">
              <a:lnSpc>
                <a:spcPct val="90000"/>
              </a:lnSpc>
              <a:spcBef>
                <a:spcPts val="1000"/>
              </a:spcBef>
              <a:spcAft>
                <a:spcPts val="0"/>
              </a:spcAft>
              <a:buClr>
                <a:schemeClr val="dk1"/>
              </a:buClr>
              <a:buSzPts val="2800"/>
              <a:buNone/>
            </a:pP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3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237" name="Google Shape;237;p3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var employee = new Object();</a:t>
            </a:r>
            <a:endParaRPr/>
          </a:p>
          <a:p>
            <a:pPr marL="228600" lvl="0" indent="-228600" algn="l" rtl="0">
              <a:lnSpc>
                <a:spcPct val="90000"/>
              </a:lnSpc>
              <a:spcBef>
                <a:spcPts val="1000"/>
              </a:spcBef>
              <a:spcAft>
                <a:spcPts val="0"/>
              </a:spcAft>
              <a:buClr>
                <a:schemeClr val="dk1"/>
              </a:buClr>
              <a:buSzPts val="2800"/>
              <a:buChar char="•"/>
            </a:pPr>
            <a:r>
              <a:rPr lang="en-US"/>
              <a:t>var books = new Array("C++", "Perl", "Java");</a:t>
            </a:r>
            <a:endParaRPr/>
          </a:p>
          <a:p>
            <a:pPr marL="228600" lvl="0" indent="-228600" algn="l" rtl="0">
              <a:lnSpc>
                <a:spcPct val="90000"/>
              </a:lnSpc>
              <a:spcBef>
                <a:spcPts val="1000"/>
              </a:spcBef>
              <a:spcAft>
                <a:spcPts val="0"/>
              </a:spcAft>
              <a:buClr>
                <a:schemeClr val="dk1"/>
              </a:buClr>
              <a:buSzPts val="2800"/>
              <a:buChar char="•"/>
            </a:pPr>
            <a:r>
              <a:rPr lang="en-US"/>
              <a:t>var day = new Date("August 15, 1947");</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3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Javascript Operators</a:t>
            </a:r>
            <a:endParaRPr/>
          </a:p>
        </p:txBody>
      </p:sp>
      <p:sp>
        <p:nvSpPr>
          <p:cNvPr id="243" name="Google Shape;243;p3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Syntax:</a:t>
            </a:r>
            <a:endParaRPr/>
          </a:p>
          <a:p>
            <a:pPr marL="228600" lvl="0" indent="-228600" algn="l" rtl="0">
              <a:lnSpc>
                <a:spcPct val="90000"/>
              </a:lnSpc>
              <a:spcBef>
                <a:spcPts val="1000"/>
              </a:spcBef>
              <a:spcAft>
                <a:spcPts val="0"/>
              </a:spcAft>
              <a:buClr>
                <a:schemeClr val="dk1"/>
              </a:buClr>
              <a:buSzPts val="2800"/>
              <a:buChar char="•"/>
            </a:pPr>
            <a:r>
              <a:rPr lang="en-US"/>
              <a:t>&lt;</a:t>
            </a:r>
            <a:r>
              <a:rPr lang="en-US" i="1"/>
              <a:t>Left operand</a:t>
            </a:r>
            <a:r>
              <a:rPr lang="en-US"/>
              <a:t>&gt; operator &lt;</a:t>
            </a:r>
            <a:r>
              <a:rPr lang="en-US" i="1"/>
              <a:t>right operand</a:t>
            </a:r>
            <a:r>
              <a:rPr lang="en-US"/>
              <a:t>&gt; </a:t>
            </a:r>
            <a:endParaRPr/>
          </a:p>
          <a:p>
            <a:pPr marL="228600" lvl="0" indent="-228600" algn="l" rtl="0">
              <a:lnSpc>
                <a:spcPct val="90000"/>
              </a:lnSpc>
              <a:spcBef>
                <a:spcPts val="1000"/>
              </a:spcBef>
              <a:spcAft>
                <a:spcPts val="0"/>
              </a:spcAft>
              <a:buClr>
                <a:schemeClr val="dk1"/>
              </a:buClr>
              <a:buSzPts val="2800"/>
              <a:buChar char="•"/>
            </a:pPr>
            <a:r>
              <a:rPr lang="en-US"/>
              <a:t>&lt;</a:t>
            </a:r>
            <a:r>
              <a:rPr lang="en-US" i="1"/>
              <a:t>Left operand</a:t>
            </a:r>
            <a:r>
              <a:rPr lang="en-US"/>
              <a:t>&gt; operator</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4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Arithmetic Operators</a:t>
            </a:r>
            <a:br>
              <a:rPr lang="en-US"/>
            </a:br>
            <a:endParaRPr/>
          </a:p>
        </p:txBody>
      </p:sp>
      <p:graphicFrame>
        <p:nvGraphicFramePr>
          <p:cNvPr id="249" name="Google Shape;249;p40"/>
          <p:cNvGraphicFramePr/>
          <p:nvPr/>
        </p:nvGraphicFramePr>
        <p:xfrm>
          <a:off x="1737766" y="1717543"/>
          <a:ext cx="8890250" cy="3657680"/>
        </p:xfrm>
        <a:graphic>
          <a:graphicData uri="http://schemas.openxmlformats.org/drawingml/2006/table">
            <a:tbl>
              <a:tblPr>
                <a:noFill/>
                <a:tableStyleId>{CF59861E-0B8E-4970-8716-8E24DB99D005}</a:tableStyleId>
              </a:tblPr>
              <a:tblGrid>
                <a:gridCol w="1491000"/>
                <a:gridCol w="7399250"/>
              </a:tblGrid>
              <a:tr h="304800">
                <a:tc>
                  <a:txBody>
                    <a:bodyPr/>
                    <a:lstStyle/>
                    <a:p>
                      <a:pPr marL="0" marR="0" lvl="0" indent="0" algn="l" rtl="0">
                        <a:spcBef>
                          <a:spcPts val="0"/>
                        </a:spcBef>
                        <a:spcAft>
                          <a:spcPts val="0"/>
                        </a:spcAft>
                        <a:buNone/>
                      </a:pPr>
                      <a:r>
                        <a:rPr lang="en-US" sz="2400" u="none" strike="noStrike" cap="none"/>
                        <a:t>Operator</a:t>
                      </a:r>
                      <a:endParaRPr sz="2400" b="0" u="none" strike="noStrike" cap="none">
                        <a:solidFill>
                          <a:srgbClr val="FFFFFF"/>
                        </a:solidFill>
                      </a:endParaRPr>
                    </a:p>
                  </a:txBody>
                  <a:tcPr marL="91450" marR="91450" marT="45725" marB="45725" anchor="b"/>
                </a:tc>
                <a:tc>
                  <a:txBody>
                    <a:bodyPr/>
                    <a:lstStyle/>
                    <a:p>
                      <a:pPr marL="0" marR="0" lvl="0" indent="0" algn="l" rtl="0">
                        <a:spcBef>
                          <a:spcPts val="0"/>
                        </a:spcBef>
                        <a:spcAft>
                          <a:spcPts val="0"/>
                        </a:spcAft>
                        <a:buNone/>
                      </a:pPr>
                      <a:r>
                        <a:rPr lang="en-US" sz="2400" u="none" strike="noStrike" cap="none"/>
                        <a:t>Description</a:t>
                      </a:r>
                      <a:endParaRPr sz="2400" b="0" u="none" strike="noStrike" cap="none">
                        <a:solidFill>
                          <a:srgbClr val="FFFFFF"/>
                        </a:solidFill>
                      </a:endParaRPr>
                    </a:p>
                  </a:txBody>
                  <a:tcPr marL="91450" marR="91450" marT="45725" marB="45725" anchor="b"/>
                </a:tc>
              </a:tr>
              <a:tr h="304800">
                <a:tc>
                  <a:txBody>
                    <a:bodyPr/>
                    <a:lstStyle/>
                    <a:p>
                      <a:pPr marL="0" marR="0" lvl="0" indent="0" algn="l" rtl="0">
                        <a:spcBef>
                          <a:spcPts val="0"/>
                        </a:spcBef>
                        <a:spcAft>
                          <a:spcPts val="0"/>
                        </a:spcAft>
                        <a:buNone/>
                      </a:pPr>
                      <a:r>
                        <a:rPr lang="en-US" sz="2400" u="none" strike="noStrike" cap="none"/>
                        <a:t>+</a:t>
                      </a:r>
                      <a:endParaRPr sz="2400" u="none" strike="noStrike" cap="none">
                        <a:solidFill>
                          <a:srgbClr val="414141"/>
                        </a:solidFill>
                      </a:endParaRPr>
                    </a:p>
                  </a:txBody>
                  <a:tcPr marL="91450" marR="91450" marT="45725" marB="45725"/>
                </a:tc>
                <a:tc>
                  <a:txBody>
                    <a:bodyPr/>
                    <a:lstStyle/>
                    <a:p>
                      <a:pPr marL="0" marR="0" lvl="0" indent="0" algn="l" rtl="0">
                        <a:spcBef>
                          <a:spcPts val="0"/>
                        </a:spcBef>
                        <a:spcAft>
                          <a:spcPts val="0"/>
                        </a:spcAft>
                        <a:buNone/>
                      </a:pPr>
                      <a:r>
                        <a:rPr lang="en-US" sz="2400" u="none" strike="noStrike" cap="none"/>
                        <a:t>Adds two numeric operands.</a:t>
                      </a:r>
                      <a:endParaRPr sz="2400" u="none" strike="noStrike" cap="none">
                        <a:solidFill>
                          <a:srgbClr val="414141"/>
                        </a:solidFill>
                      </a:endParaRPr>
                    </a:p>
                  </a:txBody>
                  <a:tcPr marL="91450" marR="91450" marT="45725" marB="45725"/>
                </a:tc>
              </a:tr>
              <a:tr h="304800">
                <a:tc>
                  <a:txBody>
                    <a:bodyPr/>
                    <a:lstStyle/>
                    <a:p>
                      <a:pPr marL="0" marR="0" lvl="0" indent="0" algn="l" rtl="0">
                        <a:spcBef>
                          <a:spcPts val="0"/>
                        </a:spcBef>
                        <a:spcAft>
                          <a:spcPts val="0"/>
                        </a:spcAft>
                        <a:buNone/>
                      </a:pPr>
                      <a:r>
                        <a:rPr lang="en-US" sz="2400" u="none" strike="noStrike" cap="none"/>
                        <a:t>-</a:t>
                      </a:r>
                      <a:endParaRPr sz="2400" u="none" strike="noStrike" cap="none">
                        <a:solidFill>
                          <a:srgbClr val="414141"/>
                        </a:solidFill>
                      </a:endParaRPr>
                    </a:p>
                  </a:txBody>
                  <a:tcPr marL="91450" marR="91450" marT="45725" marB="45725"/>
                </a:tc>
                <a:tc>
                  <a:txBody>
                    <a:bodyPr/>
                    <a:lstStyle/>
                    <a:p>
                      <a:pPr marL="0" marR="0" lvl="0" indent="0" algn="l" rtl="0">
                        <a:spcBef>
                          <a:spcPts val="0"/>
                        </a:spcBef>
                        <a:spcAft>
                          <a:spcPts val="0"/>
                        </a:spcAft>
                        <a:buNone/>
                      </a:pPr>
                      <a:r>
                        <a:rPr lang="en-US" sz="2400" u="none" strike="noStrike" cap="none"/>
                        <a:t>Subtract right operand from left operand</a:t>
                      </a:r>
                      <a:endParaRPr sz="2400" u="none" strike="noStrike" cap="none">
                        <a:solidFill>
                          <a:srgbClr val="414141"/>
                        </a:solidFill>
                      </a:endParaRPr>
                    </a:p>
                  </a:txBody>
                  <a:tcPr marL="91450" marR="91450" marT="45725" marB="45725"/>
                </a:tc>
              </a:tr>
              <a:tr h="304800">
                <a:tc>
                  <a:txBody>
                    <a:bodyPr/>
                    <a:lstStyle/>
                    <a:p>
                      <a:pPr marL="0" marR="0" lvl="0" indent="0" algn="l" rtl="0">
                        <a:spcBef>
                          <a:spcPts val="0"/>
                        </a:spcBef>
                        <a:spcAft>
                          <a:spcPts val="0"/>
                        </a:spcAft>
                        <a:buNone/>
                      </a:pPr>
                      <a:r>
                        <a:rPr lang="en-US" sz="2400" u="none" strike="noStrike" cap="none"/>
                        <a:t>*</a:t>
                      </a:r>
                      <a:endParaRPr sz="2400" u="none" strike="noStrike" cap="none">
                        <a:solidFill>
                          <a:srgbClr val="414141"/>
                        </a:solidFill>
                      </a:endParaRPr>
                    </a:p>
                  </a:txBody>
                  <a:tcPr marL="91450" marR="91450" marT="45725" marB="45725"/>
                </a:tc>
                <a:tc>
                  <a:txBody>
                    <a:bodyPr/>
                    <a:lstStyle/>
                    <a:p>
                      <a:pPr marL="0" marR="0" lvl="0" indent="0" algn="l" rtl="0">
                        <a:spcBef>
                          <a:spcPts val="0"/>
                        </a:spcBef>
                        <a:spcAft>
                          <a:spcPts val="0"/>
                        </a:spcAft>
                        <a:buNone/>
                      </a:pPr>
                      <a:r>
                        <a:rPr lang="en-US" sz="2400" u="none" strike="noStrike" cap="none"/>
                        <a:t>Multiply two numeric operands.</a:t>
                      </a:r>
                      <a:endParaRPr sz="2400" u="none" strike="noStrike" cap="none">
                        <a:solidFill>
                          <a:srgbClr val="414141"/>
                        </a:solidFill>
                      </a:endParaRPr>
                    </a:p>
                  </a:txBody>
                  <a:tcPr marL="91450" marR="91450" marT="45725" marB="45725"/>
                </a:tc>
              </a:tr>
              <a:tr h="304800">
                <a:tc>
                  <a:txBody>
                    <a:bodyPr/>
                    <a:lstStyle/>
                    <a:p>
                      <a:pPr marL="0" marR="0" lvl="0" indent="0" algn="l" rtl="0">
                        <a:spcBef>
                          <a:spcPts val="0"/>
                        </a:spcBef>
                        <a:spcAft>
                          <a:spcPts val="0"/>
                        </a:spcAft>
                        <a:buNone/>
                      </a:pPr>
                      <a:r>
                        <a:rPr lang="en-US" sz="2400" u="none" strike="noStrike" cap="none"/>
                        <a:t>/</a:t>
                      </a:r>
                      <a:endParaRPr sz="2400" u="none" strike="noStrike" cap="none">
                        <a:solidFill>
                          <a:srgbClr val="414141"/>
                        </a:solidFill>
                      </a:endParaRPr>
                    </a:p>
                  </a:txBody>
                  <a:tcPr marL="91450" marR="91450" marT="45725" marB="45725"/>
                </a:tc>
                <a:tc>
                  <a:txBody>
                    <a:bodyPr/>
                    <a:lstStyle/>
                    <a:p>
                      <a:pPr marL="0" marR="0" lvl="0" indent="0" algn="l" rtl="0">
                        <a:spcBef>
                          <a:spcPts val="0"/>
                        </a:spcBef>
                        <a:spcAft>
                          <a:spcPts val="0"/>
                        </a:spcAft>
                        <a:buNone/>
                      </a:pPr>
                      <a:r>
                        <a:rPr lang="en-US" sz="2400" u="none" strike="noStrike" cap="none"/>
                        <a:t>Divide left operand by right operand.</a:t>
                      </a:r>
                      <a:endParaRPr sz="2400" u="none" strike="noStrike" cap="none">
                        <a:solidFill>
                          <a:srgbClr val="414141"/>
                        </a:solidFill>
                      </a:endParaRPr>
                    </a:p>
                  </a:txBody>
                  <a:tcPr marL="91450" marR="91450" marT="45725" marB="45725"/>
                </a:tc>
              </a:tr>
              <a:tr h="304800">
                <a:tc>
                  <a:txBody>
                    <a:bodyPr/>
                    <a:lstStyle/>
                    <a:p>
                      <a:pPr marL="0" marR="0" lvl="0" indent="0" algn="l" rtl="0">
                        <a:spcBef>
                          <a:spcPts val="0"/>
                        </a:spcBef>
                        <a:spcAft>
                          <a:spcPts val="0"/>
                        </a:spcAft>
                        <a:buNone/>
                      </a:pPr>
                      <a:r>
                        <a:rPr lang="en-US" sz="2400" u="none" strike="noStrike" cap="none"/>
                        <a:t>%</a:t>
                      </a:r>
                      <a:endParaRPr sz="2400" u="none" strike="noStrike" cap="none">
                        <a:solidFill>
                          <a:srgbClr val="414141"/>
                        </a:solidFill>
                      </a:endParaRPr>
                    </a:p>
                  </a:txBody>
                  <a:tcPr marL="91450" marR="91450" marT="45725" marB="45725"/>
                </a:tc>
                <a:tc>
                  <a:txBody>
                    <a:bodyPr/>
                    <a:lstStyle/>
                    <a:p>
                      <a:pPr marL="0" marR="0" lvl="0" indent="0" algn="l" rtl="0">
                        <a:spcBef>
                          <a:spcPts val="0"/>
                        </a:spcBef>
                        <a:spcAft>
                          <a:spcPts val="0"/>
                        </a:spcAft>
                        <a:buNone/>
                      </a:pPr>
                      <a:r>
                        <a:rPr lang="en-US" sz="2400" u="none" strike="noStrike" cap="none"/>
                        <a:t>Modulus operator. Returns remainder of two operands.</a:t>
                      </a:r>
                      <a:endParaRPr sz="2400" u="none" strike="noStrike" cap="none">
                        <a:solidFill>
                          <a:srgbClr val="414141"/>
                        </a:solidFill>
                      </a:endParaRPr>
                    </a:p>
                  </a:txBody>
                  <a:tcPr marL="91450" marR="91450" marT="45725" marB="45725"/>
                </a:tc>
              </a:tr>
              <a:tr h="304800">
                <a:tc>
                  <a:txBody>
                    <a:bodyPr/>
                    <a:lstStyle/>
                    <a:p>
                      <a:pPr marL="0" marR="0" lvl="0" indent="0" algn="l" rtl="0">
                        <a:spcBef>
                          <a:spcPts val="0"/>
                        </a:spcBef>
                        <a:spcAft>
                          <a:spcPts val="0"/>
                        </a:spcAft>
                        <a:buNone/>
                      </a:pPr>
                      <a:r>
                        <a:rPr lang="en-US" sz="2400" u="none" strike="noStrike" cap="none"/>
                        <a:t>++</a:t>
                      </a:r>
                      <a:endParaRPr sz="2400" u="none" strike="noStrike" cap="none">
                        <a:solidFill>
                          <a:srgbClr val="414141"/>
                        </a:solidFill>
                      </a:endParaRPr>
                    </a:p>
                  </a:txBody>
                  <a:tcPr marL="91450" marR="91450" marT="45725" marB="45725"/>
                </a:tc>
                <a:tc>
                  <a:txBody>
                    <a:bodyPr/>
                    <a:lstStyle/>
                    <a:p>
                      <a:pPr marL="0" marR="0" lvl="0" indent="0" algn="l" rtl="0">
                        <a:spcBef>
                          <a:spcPts val="0"/>
                        </a:spcBef>
                        <a:spcAft>
                          <a:spcPts val="0"/>
                        </a:spcAft>
                        <a:buNone/>
                      </a:pPr>
                      <a:r>
                        <a:rPr lang="en-US" sz="2400" u="none" strike="noStrike" cap="none"/>
                        <a:t>Increment operator. Increase operand value by one.</a:t>
                      </a:r>
                      <a:endParaRPr sz="2400" u="none" strike="noStrike" cap="none">
                        <a:solidFill>
                          <a:srgbClr val="414141"/>
                        </a:solidFill>
                      </a:endParaRPr>
                    </a:p>
                  </a:txBody>
                  <a:tcPr marL="91450" marR="91450" marT="45725" marB="45725"/>
                </a:tc>
              </a:tr>
              <a:tr h="304800">
                <a:tc>
                  <a:txBody>
                    <a:bodyPr/>
                    <a:lstStyle/>
                    <a:p>
                      <a:pPr marL="0" marR="0" lvl="0" indent="0" algn="l" rtl="0">
                        <a:spcBef>
                          <a:spcPts val="0"/>
                        </a:spcBef>
                        <a:spcAft>
                          <a:spcPts val="0"/>
                        </a:spcAft>
                        <a:buNone/>
                      </a:pPr>
                      <a:r>
                        <a:rPr lang="en-US" sz="2400" u="none" strike="noStrike" cap="none"/>
                        <a:t>--</a:t>
                      </a:r>
                      <a:endParaRPr sz="2400" u="none" strike="noStrike" cap="none">
                        <a:solidFill>
                          <a:srgbClr val="414141"/>
                        </a:solidFill>
                      </a:endParaRPr>
                    </a:p>
                  </a:txBody>
                  <a:tcPr marL="91450" marR="91450" marT="45725" marB="45725"/>
                </a:tc>
                <a:tc>
                  <a:txBody>
                    <a:bodyPr/>
                    <a:lstStyle/>
                    <a:p>
                      <a:pPr marL="0" marR="0" lvl="0" indent="0" algn="l" rtl="0">
                        <a:spcBef>
                          <a:spcPts val="0"/>
                        </a:spcBef>
                        <a:spcAft>
                          <a:spcPts val="0"/>
                        </a:spcAft>
                        <a:buNone/>
                      </a:pPr>
                      <a:r>
                        <a:rPr lang="en-US" sz="2400" u="none" strike="noStrike" cap="none"/>
                        <a:t>Decrement operator. Decrease value by one.</a:t>
                      </a:r>
                      <a:endParaRPr sz="2400" u="none" strike="noStrike" cap="none">
                        <a:solidFill>
                          <a:srgbClr val="414141"/>
                        </a:solidFill>
                      </a:endParaRPr>
                    </a:p>
                  </a:txBody>
                  <a:tcPr marL="91450" marR="91450" marT="45725" marB="45725"/>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4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255" name="Google Shape;255;p4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u="sng">
                <a:solidFill>
                  <a:schemeClr val="hlink"/>
                </a:solidFill>
                <a:hlinkClick r:id="rId3"/>
              </a:rPr>
              <a:t>Arithmatic.txt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b="1"/>
              <a:t>Why to Learn Javascript</a:t>
            </a:r>
            <a:br>
              <a:rPr lang="en-US" b="1"/>
            </a:br>
            <a:endParaRPr b="1"/>
          </a:p>
        </p:txBody>
      </p:sp>
      <p:sp>
        <p:nvSpPr>
          <p:cNvPr id="101" name="Google Shape;101;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just" rtl="0">
              <a:lnSpc>
                <a:spcPct val="90000"/>
              </a:lnSpc>
              <a:spcBef>
                <a:spcPts val="0"/>
              </a:spcBef>
              <a:spcAft>
                <a:spcPts val="0"/>
              </a:spcAft>
              <a:buClr>
                <a:schemeClr val="dk1"/>
              </a:buClr>
              <a:buSzPts val="2800"/>
              <a:buChar char="•"/>
            </a:pPr>
            <a:r>
              <a:rPr lang="en-US"/>
              <a:t>Javascript is the most popular </a:t>
            </a:r>
            <a:r>
              <a:rPr lang="en-US" b="1"/>
              <a:t>programming language</a:t>
            </a:r>
            <a:r>
              <a:rPr lang="en-US"/>
              <a:t> in the world and that makes it a programmer’s great choice. Once you learnt Javascript, it helps you </a:t>
            </a:r>
            <a:r>
              <a:rPr lang="en-US" b="1"/>
              <a:t>developing great front-end as well as back-end softwares using different Javascript based frameworks like jQuery, Node.JS etc.</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4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Comparison Operators</a:t>
            </a:r>
            <a:br>
              <a:rPr lang="en-US"/>
            </a:br>
            <a:endParaRPr/>
          </a:p>
        </p:txBody>
      </p:sp>
      <p:graphicFrame>
        <p:nvGraphicFramePr>
          <p:cNvPr id="261" name="Google Shape;261;p42"/>
          <p:cNvGraphicFramePr/>
          <p:nvPr/>
        </p:nvGraphicFramePr>
        <p:xfrm>
          <a:off x="1004341" y="1525822"/>
          <a:ext cx="10463150" cy="4588350"/>
        </p:xfrm>
        <a:graphic>
          <a:graphicData uri="http://schemas.openxmlformats.org/drawingml/2006/table">
            <a:tbl>
              <a:tblPr>
                <a:noFill/>
                <a:tableStyleId>{CF59861E-0B8E-4970-8716-8E24DB99D005}</a:tableStyleId>
              </a:tblPr>
              <a:tblGrid>
                <a:gridCol w="1274175"/>
                <a:gridCol w="9188975"/>
              </a:tblGrid>
              <a:tr h="245150">
                <a:tc>
                  <a:txBody>
                    <a:bodyPr/>
                    <a:lstStyle/>
                    <a:p>
                      <a:pPr marL="0" marR="0" lvl="0" indent="0" algn="l" rtl="0">
                        <a:spcBef>
                          <a:spcPts val="0"/>
                        </a:spcBef>
                        <a:spcAft>
                          <a:spcPts val="0"/>
                        </a:spcAft>
                        <a:buNone/>
                      </a:pPr>
                      <a:r>
                        <a:rPr lang="en-US" sz="2000" u="none" strike="noStrike" cap="none"/>
                        <a:t>Operators</a:t>
                      </a:r>
                      <a:endParaRPr sz="2000" b="0" u="none" strike="noStrike" cap="none">
                        <a:solidFill>
                          <a:srgbClr val="FFFFFF"/>
                        </a:solidFill>
                      </a:endParaRPr>
                    </a:p>
                  </a:txBody>
                  <a:tcPr marL="61275" marR="61275" marT="30650" marB="30650" anchor="b"/>
                </a:tc>
                <a:tc>
                  <a:txBody>
                    <a:bodyPr/>
                    <a:lstStyle/>
                    <a:p>
                      <a:pPr marL="0" marR="0" lvl="0" indent="0" algn="l" rtl="0">
                        <a:spcBef>
                          <a:spcPts val="0"/>
                        </a:spcBef>
                        <a:spcAft>
                          <a:spcPts val="0"/>
                        </a:spcAft>
                        <a:buNone/>
                      </a:pPr>
                      <a:r>
                        <a:rPr lang="en-US" sz="2000" u="none" strike="noStrike" cap="none"/>
                        <a:t>Description</a:t>
                      </a:r>
                      <a:endParaRPr sz="2000" b="0" u="none" strike="noStrike" cap="none">
                        <a:solidFill>
                          <a:srgbClr val="FFFFFF"/>
                        </a:solidFill>
                      </a:endParaRPr>
                    </a:p>
                  </a:txBody>
                  <a:tcPr marL="61275" marR="61275" marT="30650" marB="30650" anchor="b"/>
                </a:tc>
              </a:tr>
              <a:tr h="429000">
                <a:tc>
                  <a:txBody>
                    <a:bodyPr/>
                    <a:lstStyle/>
                    <a:p>
                      <a:pPr marL="0" marR="0" lvl="0" indent="0" algn="l" rtl="0">
                        <a:spcBef>
                          <a:spcPts val="0"/>
                        </a:spcBef>
                        <a:spcAft>
                          <a:spcPts val="0"/>
                        </a:spcAft>
                        <a:buNone/>
                      </a:pPr>
                      <a:r>
                        <a:rPr lang="en-US" sz="2000" u="none" strike="noStrike" cap="none"/>
                        <a:t>==</a:t>
                      </a:r>
                      <a:endParaRPr sz="2000" u="none" strike="noStrike" cap="none">
                        <a:solidFill>
                          <a:srgbClr val="414141"/>
                        </a:solidFill>
                      </a:endParaRPr>
                    </a:p>
                  </a:txBody>
                  <a:tcPr marL="61275" marR="61275" marT="30650" marB="30650"/>
                </a:tc>
                <a:tc>
                  <a:txBody>
                    <a:bodyPr/>
                    <a:lstStyle/>
                    <a:p>
                      <a:pPr marL="0" marR="0" lvl="0" indent="0" algn="l" rtl="0">
                        <a:spcBef>
                          <a:spcPts val="0"/>
                        </a:spcBef>
                        <a:spcAft>
                          <a:spcPts val="0"/>
                        </a:spcAft>
                        <a:buNone/>
                      </a:pPr>
                      <a:r>
                        <a:rPr lang="en-US" sz="2000" u="none" strike="noStrike" cap="none"/>
                        <a:t>Compares the equality of two operands without considering type.</a:t>
                      </a:r>
                      <a:endParaRPr sz="2000" u="none" strike="noStrike" cap="none">
                        <a:solidFill>
                          <a:srgbClr val="414141"/>
                        </a:solidFill>
                      </a:endParaRPr>
                    </a:p>
                  </a:txBody>
                  <a:tcPr marL="61275" marR="61275" marT="30650" marB="30650"/>
                </a:tc>
              </a:tr>
              <a:tr h="429000">
                <a:tc>
                  <a:txBody>
                    <a:bodyPr/>
                    <a:lstStyle/>
                    <a:p>
                      <a:pPr marL="0" marR="0" lvl="0" indent="0" algn="l" rtl="0">
                        <a:spcBef>
                          <a:spcPts val="0"/>
                        </a:spcBef>
                        <a:spcAft>
                          <a:spcPts val="0"/>
                        </a:spcAft>
                        <a:buNone/>
                      </a:pPr>
                      <a:r>
                        <a:rPr lang="en-US" sz="2000" u="none" strike="noStrike" cap="none"/>
                        <a:t>===</a:t>
                      </a:r>
                      <a:endParaRPr sz="2000" u="none" strike="noStrike" cap="none">
                        <a:solidFill>
                          <a:srgbClr val="414141"/>
                        </a:solidFill>
                      </a:endParaRPr>
                    </a:p>
                  </a:txBody>
                  <a:tcPr marL="61275" marR="61275" marT="30650" marB="30650"/>
                </a:tc>
                <a:tc>
                  <a:txBody>
                    <a:bodyPr/>
                    <a:lstStyle/>
                    <a:p>
                      <a:pPr marL="0" marR="0" lvl="0" indent="0" algn="l" rtl="0">
                        <a:spcBef>
                          <a:spcPts val="0"/>
                        </a:spcBef>
                        <a:spcAft>
                          <a:spcPts val="0"/>
                        </a:spcAft>
                        <a:buNone/>
                      </a:pPr>
                      <a:r>
                        <a:rPr lang="en-US" sz="2000" u="none" strike="noStrike" cap="none"/>
                        <a:t>Compares equality of two operands with type.</a:t>
                      </a:r>
                      <a:endParaRPr sz="2000" u="none" strike="noStrike" cap="none">
                        <a:solidFill>
                          <a:srgbClr val="414141"/>
                        </a:solidFill>
                      </a:endParaRPr>
                    </a:p>
                  </a:txBody>
                  <a:tcPr marL="61275" marR="61275" marT="30650" marB="30650"/>
                </a:tc>
              </a:tr>
              <a:tr h="429000">
                <a:tc>
                  <a:txBody>
                    <a:bodyPr/>
                    <a:lstStyle/>
                    <a:p>
                      <a:pPr marL="0" marR="0" lvl="0" indent="0" algn="l" rtl="0">
                        <a:spcBef>
                          <a:spcPts val="0"/>
                        </a:spcBef>
                        <a:spcAft>
                          <a:spcPts val="0"/>
                        </a:spcAft>
                        <a:buNone/>
                      </a:pPr>
                      <a:r>
                        <a:rPr lang="en-US" sz="2000" u="none" strike="noStrike" cap="none"/>
                        <a:t>!=</a:t>
                      </a:r>
                      <a:endParaRPr sz="2000" u="none" strike="noStrike" cap="none">
                        <a:solidFill>
                          <a:srgbClr val="414141"/>
                        </a:solidFill>
                      </a:endParaRPr>
                    </a:p>
                  </a:txBody>
                  <a:tcPr marL="61275" marR="61275" marT="30650" marB="30650"/>
                </a:tc>
                <a:tc>
                  <a:txBody>
                    <a:bodyPr/>
                    <a:lstStyle/>
                    <a:p>
                      <a:pPr marL="0" marR="0" lvl="0" indent="0" algn="l" rtl="0">
                        <a:spcBef>
                          <a:spcPts val="0"/>
                        </a:spcBef>
                        <a:spcAft>
                          <a:spcPts val="0"/>
                        </a:spcAft>
                        <a:buNone/>
                      </a:pPr>
                      <a:r>
                        <a:rPr lang="en-US" sz="2000" u="none" strike="noStrike" cap="none"/>
                        <a:t>Compares inequality of two operands.</a:t>
                      </a:r>
                      <a:endParaRPr sz="2000" u="none" strike="noStrike" cap="none">
                        <a:solidFill>
                          <a:srgbClr val="414141"/>
                        </a:solidFill>
                      </a:endParaRPr>
                    </a:p>
                  </a:txBody>
                  <a:tcPr marL="61275" marR="61275" marT="30650" marB="30650"/>
                </a:tc>
              </a:tr>
              <a:tr h="612875">
                <a:tc>
                  <a:txBody>
                    <a:bodyPr/>
                    <a:lstStyle/>
                    <a:p>
                      <a:pPr marL="0" marR="0" lvl="0" indent="0" algn="l" rtl="0">
                        <a:spcBef>
                          <a:spcPts val="0"/>
                        </a:spcBef>
                        <a:spcAft>
                          <a:spcPts val="0"/>
                        </a:spcAft>
                        <a:buNone/>
                      </a:pPr>
                      <a:r>
                        <a:rPr lang="en-US" sz="2000" u="none" strike="noStrike" cap="none"/>
                        <a:t>&gt;</a:t>
                      </a:r>
                      <a:endParaRPr sz="2000" u="none" strike="noStrike" cap="none">
                        <a:solidFill>
                          <a:srgbClr val="414141"/>
                        </a:solidFill>
                      </a:endParaRPr>
                    </a:p>
                  </a:txBody>
                  <a:tcPr marL="61275" marR="61275" marT="30650" marB="30650"/>
                </a:tc>
                <a:tc>
                  <a:txBody>
                    <a:bodyPr/>
                    <a:lstStyle/>
                    <a:p>
                      <a:pPr marL="0" marR="0" lvl="0" indent="0" algn="l" rtl="0">
                        <a:spcBef>
                          <a:spcPts val="0"/>
                        </a:spcBef>
                        <a:spcAft>
                          <a:spcPts val="0"/>
                        </a:spcAft>
                        <a:buNone/>
                      </a:pPr>
                      <a:r>
                        <a:rPr lang="en-US" sz="2000" u="none" strike="noStrike" cap="none"/>
                        <a:t>Checks whether left side value is greater than right side value. If yes then returns true otherwise false.</a:t>
                      </a:r>
                      <a:endParaRPr sz="2000" u="none" strike="noStrike" cap="none">
                        <a:solidFill>
                          <a:srgbClr val="414141"/>
                        </a:solidFill>
                      </a:endParaRPr>
                    </a:p>
                  </a:txBody>
                  <a:tcPr marL="61275" marR="61275" marT="30650" marB="30650"/>
                </a:tc>
              </a:tr>
              <a:tr h="612875">
                <a:tc>
                  <a:txBody>
                    <a:bodyPr/>
                    <a:lstStyle/>
                    <a:p>
                      <a:pPr marL="0" marR="0" lvl="0" indent="0" algn="l" rtl="0">
                        <a:spcBef>
                          <a:spcPts val="0"/>
                        </a:spcBef>
                        <a:spcAft>
                          <a:spcPts val="0"/>
                        </a:spcAft>
                        <a:buNone/>
                      </a:pPr>
                      <a:r>
                        <a:rPr lang="en-US" sz="2000" u="none" strike="noStrike" cap="none"/>
                        <a:t>&lt;</a:t>
                      </a:r>
                      <a:endParaRPr sz="2000" u="none" strike="noStrike" cap="none">
                        <a:solidFill>
                          <a:srgbClr val="414141"/>
                        </a:solidFill>
                      </a:endParaRPr>
                    </a:p>
                  </a:txBody>
                  <a:tcPr marL="61275" marR="61275" marT="30650" marB="30650"/>
                </a:tc>
                <a:tc>
                  <a:txBody>
                    <a:bodyPr/>
                    <a:lstStyle/>
                    <a:p>
                      <a:pPr marL="0" marR="0" lvl="0" indent="0" algn="l" rtl="0">
                        <a:spcBef>
                          <a:spcPts val="0"/>
                        </a:spcBef>
                        <a:spcAft>
                          <a:spcPts val="0"/>
                        </a:spcAft>
                        <a:buNone/>
                      </a:pPr>
                      <a:r>
                        <a:rPr lang="en-US" sz="2000" u="none" strike="noStrike" cap="none"/>
                        <a:t>Checks whether left operand is less than right operand. If yes then returns true otherwise false.</a:t>
                      </a:r>
                      <a:endParaRPr sz="2000" u="none" strike="noStrike" cap="none">
                        <a:solidFill>
                          <a:srgbClr val="414141"/>
                        </a:solidFill>
                      </a:endParaRPr>
                    </a:p>
                  </a:txBody>
                  <a:tcPr marL="61275" marR="61275" marT="30650" marB="30650"/>
                </a:tc>
              </a:tr>
              <a:tr h="796725">
                <a:tc>
                  <a:txBody>
                    <a:bodyPr/>
                    <a:lstStyle/>
                    <a:p>
                      <a:pPr marL="0" marR="0" lvl="0" indent="0" algn="l" rtl="0">
                        <a:spcBef>
                          <a:spcPts val="0"/>
                        </a:spcBef>
                        <a:spcAft>
                          <a:spcPts val="0"/>
                        </a:spcAft>
                        <a:buNone/>
                      </a:pPr>
                      <a:r>
                        <a:rPr lang="en-US" sz="2000" u="none" strike="noStrike" cap="none"/>
                        <a:t>&gt;=</a:t>
                      </a:r>
                      <a:endParaRPr sz="2000" u="none" strike="noStrike" cap="none">
                        <a:solidFill>
                          <a:srgbClr val="414141"/>
                        </a:solidFill>
                      </a:endParaRPr>
                    </a:p>
                  </a:txBody>
                  <a:tcPr marL="61275" marR="61275" marT="30650" marB="30650"/>
                </a:tc>
                <a:tc>
                  <a:txBody>
                    <a:bodyPr/>
                    <a:lstStyle/>
                    <a:p>
                      <a:pPr marL="0" marR="0" lvl="0" indent="0" algn="l" rtl="0">
                        <a:spcBef>
                          <a:spcPts val="0"/>
                        </a:spcBef>
                        <a:spcAft>
                          <a:spcPts val="0"/>
                        </a:spcAft>
                        <a:buNone/>
                      </a:pPr>
                      <a:r>
                        <a:rPr lang="en-US" sz="2000" u="none" strike="noStrike" cap="none"/>
                        <a:t>Checks whether left operand is greater than or equal to right operand. If yes then returns true otherwise false.</a:t>
                      </a:r>
                      <a:endParaRPr sz="2000" u="none" strike="noStrike" cap="none">
                        <a:solidFill>
                          <a:srgbClr val="414141"/>
                        </a:solidFill>
                      </a:endParaRPr>
                    </a:p>
                  </a:txBody>
                  <a:tcPr marL="61275" marR="61275" marT="30650" marB="30650"/>
                </a:tc>
              </a:tr>
              <a:tr h="796725">
                <a:tc>
                  <a:txBody>
                    <a:bodyPr/>
                    <a:lstStyle/>
                    <a:p>
                      <a:pPr marL="0" marR="0" lvl="0" indent="0" algn="l" rtl="0">
                        <a:spcBef>
                          <a:spcPts val="0"/>
                        </a:spcBef>
                        <a:spcAft>
                          <a:spcPts val="0"/>
                        </a:spcAft>
                        <a:buNone/>
                      </a:pPr>
                      <a:r>
                        <a:rPr lang="en-US" sz="2000" u="none" strike="noStrike" cap="none"/>
                        <a:t>&lt;=</a:t>
                      </a:r>
                      <a:endParaRPr sz="2000" u="none" strike="noStrike" cap="none">
                        <a:solidFill>
                          <a:srgbClr val="414141"/>
                        </a:solidFill>
                      </a:endParaRPr>
                    </a:p>
                  </a:txBody>
                  <a:tcPr marL="61275" marR="61275" marT="30650" marB="30650"/>
                </a:tc>
                <a:tc>
                  <a:txBody>
                    <a:bodyPr/>
                    <a:lstStyle/>
                    <a:p>
                      <a:pPr marL="0" marR="0" lvl="0" indent="0" algn="l" rtl="0">
                        <a:spcBef>
                          <a:spcPts val="0"/>
                        </a:spcBef>
                        <a:spcAft>
                          <a:spcPts val="0"/>
                        </a:spcAft>
                        <a:buNone/>
                      </a:pPr>
                      <a:r>
                        <a:rPr lang="en-US" sz="2000" u="none" strike="noStrike" cap="none"/>
                        <a:t>Checks whether left operand is less than or equal to right operand. If yes then returns true otherwise false.</a:t>
                      </a:r>
                      <a:endParaRPr sz="2000" u="none" strike="noStrike" cap="none">
                        <a:solidFill>
                          <a:srgbClr val="414141"/>
                        </a:solidFill>
                      </a:endParaRPr>
                    </a:p>
                  </a:txBody>
                  <a:tcPr marL="61275" marR="61275" marT="30650" marB="30650"/>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4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267" name="Google Shape;267;p4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u="sng">
                <a:solidFill>
                  <a:schemeClr val="hlink"/>
                </a:solidFill>
                <a:hlinkClick r:id="rId3"/>
              </a:rPr>
              <a:t>Comparison.txt</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Logical Operators</a:t>
            </a:r>
            <a:endParaRPr/>
          </a:p>
        </p:txBody>
      </p:sp>
      <p:graphicFrame>
        <p:nvGraphicFramePr>
          <p:cNvPr id="273" name="Google Shape;273;p44"/>
          <p:cNvGraphicFramePr/>
          <p:nvPr/>
        </p:nvGraphicFramePr>
        <p:xfrm>
          <a:off x="1558977" y="1855452"/>
          <a:ext cx="9140650" cy="3657640"/>
        </p:xfrm>
        <a:graphic>
          <a:graphicData uri="http://schemas.openxmlformats.org/drawingml/2006/table">
            <a:tbl>
              <a:tblPr>
                <a:noFill/>
                <a:tableStyleId>{CF59861E-0B8E-4970-8716-8E24DB99D005}</a:tableStyleId>
              </a:tblPr>
              <a:tblGrid>
                <a:gridCol w="1457250"/>
                <a:gridCol w="7683400"/>
              </a:tblGrid>
              <a:tr h="304800">
                <a:tc>
                  <a:txBody>
                    <a:bodyPr/>
                    <a:lstStyle/>
                    <a:p>
                      <a:pPr marL="0" marR="0" lvl="0" indent="0" algn="l" rtl="0">
                        <a:spcBef>
                          <a:spcPts val="0"/>
                        </a:spcBef>
                        <a:spcAft>
                          <a:spcPts val="0"/>
                        </a:spcAft>
                        <a:buNone/>
                      </a:pPr>
                      <a:r>
                        <a:rPr lang="en-US" sz="2400" u="none" strike="noStrike" cap="none"/>
                        <a:t>Operator</a:t>
                      </a:r>
                      <a:endParaRPr sz="2400" b="0" u="none" strike="noStrike" cap="none">
                        <a:solidFill>
                          <a:srgbClr val="FFFFFF"/>
                        </a:solidFill>
                      </a:endParaRPr>
                    </a:p>
                  </a:txBody>
                  <a:tcPr marL="91450" marR="91450" marT="45725" marB="45725" anchor="b"/>
                </a:tc>
                <a:tc>
                  <a:txBody>
                    <a:bodyPr/>
                    <a:lstStyle/>
                    <a:p>
                      <a:pPr marL="0" marR="0" lvl="0" indent="0" algn="l" rtl="0">
                        <a:spcBef>
                          <a:spcPts val="0"/>
                        </a:spcBef>
                        <a:spcAft>
                          <a:spcPts val="0"/>
                        </a:spcAft>
                        <a:buNone/>
                      </a:pPr>
                      <a:r>
                        <a:rPr lang="en-US" sz="2400" u="none" strike="noStrike" cap="none"/>
                        <a:t>Description</a:t>
                      </a:r>
                      <a:endParaRPr sz="2400" b="0" u="none" strike="noStrike" cap="none">
                        <a:solidFill>
                          <a:srgbClr val="FFFFFF"/>
                        </a:solidFill>
                      </a:endParaRPr>
                    </a:p>
                  </a:txBody>
                  <a:tcPr marL="91450" marR="91450" marT="45725" marB="45725" anchor="b"/>
                </a:tc>
              </a:tr>
              <a:tr h="304800">
                <a:tc>
                  <a:txBody>
                    <a:bodyPr/>
                    <a:lstStyle/>
                    <a:p>
                      <a:pPr marL="0" marR="0" lvl="0" indent="0" algn="l" rtl="0">
                        <a:spcBef>
                          <a:spcPts val="0"/>
                        </a:spcBef>
                        <a:spcAft>
                          <a:spcPts val="0"/>
                        </a:spcAft>
                        <a:buNone/>
                      </a:pPr>
                      <a:r>
                        <a:rPr lang="en-US" sz="2400" u="none" strike="noStrike" cap="none"/>
                        <a:t>&amp;&amp;</a:t>
                      </a:r>
                      <a:endParaRPr sz="2400" u="none" strike="noStrike" cap="none">
                        <a:solidFill>
                          <a:srgbClr val="414141"/>
                        </a:solidFill>
                      </a:endParaRPr>
                    </a:p>
                  </a:txBody>
                  <a:tcPr marL="91450" marR="91450" marT="45725" marB="45725"/>
                </a:tc>
                <a:tc>
                  <a:txBody>
                    <a:bodyPr/>
                    <a:lstStyle/>
                    <a:p>
                      <a:pPr marL="0" marR="0" lvl="0" indent="0" algn="l" rtl="0">
                        <a:spcBef>
                          <a:spcPts val="0"/>
                        </a:spcBef>
                        <a:spcAft>
                          <a:spcPts val="0"/>
                        </a:spcAft>
                        <a:buNone/>
                      </a:pPr>
                      <a:r>
                        <a:rPr lang="en-US" sz="2400" u="none" strike="noStrike" cap="none"/>
                        <a:t>&amp;&amp; is known as AND operator. It checks whether two operands are non-zero (0, false, undefined, null or "" are considered as zero), if yes then returns 1 otherwise 0.</a:t>
                      </a:r>
                      <a:endParaRPr sz="2400" u="none" strike="noStrike" cap="none">
                        <a:solidFill>
                          <a:srgbClr val="414141"/>
                        </a:solidFill>
                      </a:endParaRPr>
                    </a:p>
                  </a:txBody>
                  <a:tcPr marL="91450" marR="91450" marT="45725" marB="45725"/>
                </a:tc>
              </a:tr>
              <a:tr h="304800">
                <a:tc>
                  <a:txBody>
                    <a:bodyPr/>
                    <a:lstStyle/>
                    <a:p>
                      <a:pPr marL="0" marR="0" lvl="0" indent="0" algn="l" rtl="0">
                        <a:spcBef>
                          <a:spcPts val="0"/>
                        </a:spcBef>
                        <a:spcAft>
                          <a:spcPts val="0"/>
                        </a:spcAft>
                        <a:buNone/>
                      </a:pPr>
                      <a:r>
                        <a:rPr lang="en-US" sz="2400" u="none" strike="noStrike" cap="none"/>
                        <a:t>||</a:t>
                      </a:r>
                      <a:endParaRPr sz="2400" u="none" strike="noStrike" cap="none">
                        <a:solidFill>
                          <a:srgbClr val="414141"/>
                        </a:solidFill>
                      </a:endParaRPr>
                    </a:p>
                  </a:txBody>
                  <a:tcPr marL="91450" marR="91450" marT="45725" marB="45725"/>
                </a:tc>
                <a:tc>
                  <a:txBody>
                    <a:bodyPr/>
                    <a:lstStyle/>
                    <a:p>
                      <a:pPr marL="0" marR="0" lvl="0" indent="0" algn="l" rtl="0">
                        <a:spcBef>
                          <a:spcPts val="0"/>
                        </a:spcBef>
                        <a:spcAft>
                          <a:spcPts val="0"/>
                        </a:spcAft>
                        <a:buNone/>
                      </a:pPr>
                      <a:r>
                        <a:rPr lang="en-US" sz="2400" u="none" strike="noStrike" cap="none"/>
                        <a:t>|| is known as OR operator. It checks whether any one of the two operands is non-zero (0, false, undefined, null or "" is considered as zero).</a:t>
                      </a:r>
                      <a:endParaRPr sz="2400" u="none" strike="noStrike" cap="none">
                        <a:solidFill>
                          <a:srgbClr val="414141"/>
                        </a:solidFill>
                      </a:endParaRPr>
                    </a:p>
                  </a:txBody>
                  <a:tcPr marL="91450" marR="91450" marT="45725" marB="45725"/>
                </a:tc>
              </a:tr>
              <a:tr h="304800">
                <a:tc>
                  <a:txBody>
                    <a:bodyPr/>
                    <a:lstStyle/>
                    <a:p>
                      <a:pPr marL="0" marR="0" lvl="0" indent="0" algn="l" rtl="0">
                        <a:spcBef>
                          <a:spcPts val="0"/>
                        </a:spcBef>
                        <a:spcAft>
                          <a:spcPts val="0"/>
                        </a:spcAft>
                        <a:buNone/>
                      </a:pPr>
                      <a:r>
                        <a:rPr lang="en-US" sz="2400" u="none" strike="noStrike" cap="none"/>
                        <a:t>!</a:t>
                      </a:r>
                      <a:endParaRPr sz="2400" u="none" strike="noStrike" cap="none">
                        <a:solidFill>
                          <a:srgbClr val="414141"/>
                        </a:solidFill>
                      </a:endParaRPr>
                    </a:p>
                  </a:txBody>
                  <a:tcPr marL="91450" marR="91450" marT="45725" marB="45725"/>
                </a:tc>
                <a:tc>
                  <a:txBody>
                    <a:bodyPr/>
                    <a:lstStyle/>
                    <a:p>
                      <a:pPr marL="0" marR="0" lvl="0" indent="0" algn="l" rtl="0">
                        <a:spcBef>
                          <a:spcPts val="0"/>
                        </a:spcBef>
                        <a:spcAft>
                          <a:spcPts val="0"/>
                        </a:spcAft>
                        <a:buNone/>
                      </a:pPr>
                      <a:r>
                        <a:rPr lang="en-US" sz="2400" u="none" strike="noStrike" cap="none"/>
                        <a:t>! is known as NOT operator. It reverses the boolean result of the operand (or condition)</a:t>
                      </a:r>
                      <a:endParaRPr sz="2400" u="none" strike="noStrike" cap="none">
                        <a:solidFill>
                          <a:srgbClr val="414141"/>
                        </a:solidFill>
                      </a:endParaRPr>
                    </a:p>
                  </a:txBody>
                  <a:tcPr marL="91450" marR="91450" marT="45725" marB="45725"/>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p4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279" name="Google Shape;279;p4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u="sng">
                <a:solidFill>
                  <a:schemeClr val="hlink"/>
                </a:solidFill>
                <a:hlinkClick r:id="rId3"/>
              </a:rPr>
              <a:t>Logical.txt</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4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Bitwise Operators</a:t>
            </a:r>
            <a:br>
              <a:rPr lang="en-US"/>
            </a:br>
            <a:endParaRPr/>
          </a:p>
        </p:txBody>
      </p:sp>
      <p:sp>
        <p:nvSpPr>
          <p:cNvPr id="285" name="Google Shape;285;p4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u="sng">
                <a:solidFill>
                  <a:schemeClr val="hlink"/>
                </a:solidFill>
                <a:hlinkClick r:id="rId3"/>
              </a:rPr>
              <a:t>bitwise.txt</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Assignment Operators</a:t>
            </a:r>
            <a:br>
              <a:rPr lang="en-US"/>
            </a:br>
            <a:endParaRPr/>
          </a:p>
        </p:txBody>
      </p:sp>
      <p:graphicFrame>
        <p:nvGraphicFramePr>
          <p:cNvPr id="291" name="Google Shape;291;p47"/>
          <p:cNvGraphicFramePr/>
          <p:nvPr/>
        </p:nvGraphicFramePr>
        <p:xfrm>
          <a:off x="1169233" y="1424063"/>
          <a:ext cx="10283250" cy="5158575"/>
        </p:xfrm>
        <a:graphic>
          <a:graphicData uri="http://schemas.openxmlformats.org/drawingml/2006/table">
            <a:tbl>
              <a:tblPr>
                <a:noFill/>
                <a:tableStyleId>{CF59861E-0B8E-4970-8716-8E24DB99D005}</a:tableStyleId>
              </a:tblPr>
              <a:tblGrid>
                <a:gridCol w="1858775"/>
                <a:gridCol w="8424475"/>
              </a:tblGrid>
              <a:tr h="734800">
                <a:tc>
                  <a:txBody>
                    <a:bodyPr/>
                    <a:lstStyle/>
                    <a:p>
                      <a:pPr marL="0" marR="0" lvl="0" indent="0" algn="l" rtl="0">
                        <a:spcBef>
                          <a:spcPts val="0"/>
                        </a:spcBef>
                        <a:spcAft>
                          <a:spcPts val="0"/>
                        </a:spcAft>
                        <a:buNone/>
                      </a:pPr>
                      <a:r>
                        <a:rPr lang="en-US" sz="2000" u="none" strike="noStrike" cap="none"/>
                        <a:t>Assignment operators</a:t>
                      </a:r>
                      <a:endParaRPr sz="2000" b="0" u="none" strike="noStrike" cap="none">
                        <a:solidFill>
                          <a:srgbClr val="FFFFFF"/>
                        </a:solidFill>
                      </a:endParaRPr>
                    </a:p>
                  </a:txBody>
                  <a:tcPr marL="68000" marR="68000" marT="34000" marB="34000" anchor="b"/>
                </a:tc>
                <a:tc>
                  <a:txBody>
                    <a:bodyPr/>
                    <a:lstStyle/>
                    <a:p>
                      <a:pPr marL="0" marR="0" lvl="0" indent="0" algn="l" rtl="0">
                        <a:spcBef>
                          <a:spcPts val="0"/>
                        </a:spcBef>
                        <a:spcAft>
                          <a:spcPts val="0"/>
                        </a:spcAft>
                        <a:buNone/>
                      </a:pPr>
                      <a:r>
                        <a:rPr lang="en-US" sz="2000" u="none" strike="noStrike" cap="none"/>
                        <a:t>Description</a:t>
                      </a:r>
                      <a:endParaRPr sz="2000" b="0" u="none" strike="noStrike" cap="none">
                        <a:solidFill>
                          <a:srgbClr val="FFFFFF"/>
                        </a:solidFill>
                      </a:endParaRPr>
                    </a:p>
                  </a:txBody>
                  <a:tcPr marL="68000" marR="68000" marT="34000" marB="34000" anchor="b"/>
                </a:tc>
              </a:tr>
              <a:tr h="516100">
                <a:tc>
                  <a:txBody>
                    <a:bodyPr/>
                    <a:lstStyle/>
                    <a:p>
                      <a:pPr marL="0" marR="0" lvl="0" indent="0" algn="l" rtl="0">
                        <a:spcBef>
                          <a:spcPts val="0"/>
                        </a:spcBef>
                        <a:spcAft>
                          <a:spcPts val="0"/>
                        </a:spcAft>
                        <a:buNone/>
                      </a:pPr>
                      <a:r>
                        <a:rPr lang="en-US" sz="2000" u="none" strike="noStrike" cap="none"/>
                        <a:t>=</a:t>
                      </a:r>
                      <a:endParaRPr sz="2000" u="none" strike="noStrike" cap="none">
                        <a:solidFill>
                          <a:srgbClr val="414141"/>
                        </a:solidFill>
                      </a:endParaRPr>
                    </a:p>
                  </a:txBody>
                  <a:tcPr marL="68000" marR="68000" marT="34000" marB="34000"/>
                </a:tc>
                <a:tc>
                  <a:txBody>
                    <a:bodyPr/>
                    <a:lstStyle/>
                    <a:p>
                      <a:pPr marL="0" marR="0" lvl="0" indent="0" algn="l" rtl="0">
                        <a:spcBef>
                          <a:spcPts val="0"/>
                        </a:spcBef>
                        <a:spcAft>
                          <a:spcPts val="0"/>
                        </a:spcAft>
                        <a:buNone/>
                      </a:pPr>
                      <a:r>
                        <a:rPr lang="en-US" sz="2000" u="none" strike="noStrike" cap="none"/>
                        <a:t>Assigns right operand value to left operand.</a:t>
                      </a:r>
                      <a:endParaRPr sz="2000" u="none" strike="noStrike" cap="none">
                        <a:solidFill>
                          <a:srgbClr val="414141"/>
                        </a:solidFill>
                      </a:endParaRPr>
                    </a:p>
                  </a:txBody>
                  <a:tcPr marL="68000" marR="68000" marT="34000" marB="34000"/>
                </a:tc>
              </a:tr>
              <a:tr h="737300">
                <a:tc>
                  <a:txBody>
                    <a:bodyPr/>
                    <a:lstStyle/>
                    <a:p>
                      <a:pPr marL="0" marR="0" lvl="0" indent="0" algn="l" rtl="0">
                        <a:spcBef>
                          <a:spcPts val="0"/>
                        </a:spcBef>
                        <a:spcAft>
                          <a:spcPts val="0"/>
                        </a:spcAft>
                        <a:buNone/>
                      </a:pPr>
                      <a:r>
                        <a:rPr lang="en-US" sz="2000" u="none" strike="noStrike" cap="none"/>
                        <a:t>+=</a:t>
                      </a:r>
                      <a:endParaRPr sz="2000" u="none" strike="noStrike" cap="none">
                        <a:solidFill>
                          <a:srgbClr val="414141"/>
                        </a:solidFill>
                      </a:endParaRPr>
                    </a:p>
                  </a:txBody>
                  <a:tcPr marL="68000" marR="68000" marT="34000" marB="34000"/>
                </a:tc>
                <a:tc>
                  <a:txBody>
                    <a:bodyPr/>
                    <a:lstStyle/>
                    <a:p>
                      <a:pPr marL="0" marR="0" lvl="0" indent="0" algn="l" rtl="0">
                        <a:spcBef>
                          <a:spcPts val="0"/>
                        </a:spcBef>
                        <a:spcAft>
                          <a:spcPts val="0"/>
                        </a:spcAft>
                        <a:buNone/>
                      </a:pPr>
                      <a:r>
                        <a:rPr lang="en-US" sz="2000" u="none" strike="noStrike" cap="none"/>
                        <a:t>Sums up left and right operand values and assign the result to the left operand.</a:t>
                      </a:r>
                      <a:endParaRPr sz="2000" u="none" strike="noStrike" cap="none">
                        <a:solidFill>
                          <a:srgbClr val="414141"/>
                        </a:solidFill>
                      </a:endParaRPr>
                    </a:p>
                  </a:txBody>
                  <a:tcPr marL="68000" marR="68000" marT="34000" marB="34000"/>
                </a:tc>
              </a:tr>
              <a:tr h="737300">
                <a:tc>
                  <a:txBody>
                    <a:bodyPr/>
                    <a:lstStyle/>
                    <a:p>
                      <a:pPr marL="0" marR="0" lvl="0" indent="0" algn="l" rtl="0">
                        <a:spcBef>
                          <a:spcPts val="0"/>
                        </a:spcBef>
                        <a:spcAft>
                          <a:spcPts val="0"/>
                        </a:spcAft>
                        <a:buNone/>
                      </a:pPr>
                      <a:r>
                        <a:rPr lang="en-US" sz="2000" u="none" strike="noStrike" cap="none"/>
                        <a:t>-=</a:t>
                      </a:r>
                      <a:endParaRPr sz="2000" u="none" strike="noStrike" cap="none">
                        <a:solidFill>
                          <a:srgbClr val="414141"/>
                        </a:solidFill>
                      </a:endParaRPr>
                    </a:p>
                  </a:txBody>
                  <a:tcPr marL="68000" marR="68000" marT="34000" marB="34000"/>
                </a:tc>
                <a:tc>
                  <a:txBody>
                    <a:bodyPr/>
                    <a:lstStyle/>
                    <a:p>
                      <a:pPr marL="0" marR="0" lvl="0" indent="0" algn="l" rtl="0">
                        <a:spcBef>
                          <a:spcPts val="0"/>
                        </a:spcBef>
                        <a:spcAft>
                          <a:spcPts val="0"/>
                        </a:spcAft>
                        <a:buNone/>
                      </a:pPr>
                      <a:r>
                        <a:rPr lang="en-US" sz="2000" u="none" strike="noStrike" cap="none"/>
                        <a:t>Subtract right operand value from left operand value and assign the result to the left operand.</a:t>
                      </a:r>
                      <a:endParaRPr sz="2000" u="none" strike="noStrike" cap="none">
                        <a:solidFill>
                          <a:srgbClr val="414141"/>
                        </a:solidFill>
                      </a:endParaRPr>
                    </a:p>
                  </a:txBody>
                  <a:tcPr marL="68000" marR="68000" marT="34000" marB="34000"/>
                </a:tc>
              </a:tr>
              <a:tr h="737300">
                <a:tc>
                  <a:txBody>
                    <a:bodyPr/>
                    <a:lstStyle/>
                    <a:p>
                      <a:pPr marL="0" marR="0" lvl="0" indent="0" algn="l" rtl="0">
                        <a:spcBef>
                          <a:spcPts val="0"/>
                        </a:spcBef>
                        <a:spcAft>
                          <a:spcPts val="0"/>
                        </a:spcAft>
                        <a:buNone/>
                      </a:pPr>
                      <a:r>
                        <a:rPr lang="en-US" sz="2000" u="none" strike="noStrike" cap="none"/>
                        <a:t>*=</a:t>
                      </a:r>
                      <a:endParaRPr sz="2000" u="none" strike="noStrike" cap="none">
                        <a:solidFill>
                          <a:srgbClr val="414141"/>
                        </a:solidFill>
                      </a:endParaRPr>
                    </a:p>
                  </a:txBody>
                  <a:tcPr marL="68000" marR="68000" marT="34000" marB="34000"/>
                </a:tc>
                <a:tc>
                  <a:txBody>
                    <a:bodyPr/>
                    <a:lstStyle/>
                    <a:p>
                      <a:pPr marL="0" marR="0" lvl="0" indent="0" algn="l" rtl="0">
                        <a:spcBef>
                          <a:spcPts val="0"/>
                        </a:spcBef>
                        <a:spcAft>
                          <a:spcPts val="0"/>
                        </a:spcAft>
                        <a:buNone/>
                      </a:pPr>
                      <a:r>
                        <a:rPr lang="en-US" sz="2000" u="none" strike="noStrike" cap="none"/>
                        <a:t>Multiply left and right operand values and assign the result to the left operand.</a:t>
                      </a:r>
                      <a:endParaRPr sz="2000" u="none" strike="noStrike" cap="none">
                        <a:solidFill>
                          <a:srgbClr val="414141"/>
                        </a:solidFill>
                      </a:endParaRPr>
                    </a:p>
                  </a:txBody>
                  <a:tcPr marL="68000" marR="68000" marT="34000" marB="34000"/>
                </a:tc>
              </a:tr>
              <a:tr h="737300">
                <a:tc>
                  <a:txBody>
                    <a:bodyPr/>
                    <a:lstStyle/>
                    <a:p>
                      <a:pPr marL="0" marR="0" lvl="0" indent="0" algn="l" rtl="0">
                        <a:spcBef>
                          <a:spcPts val="0"/>
                        </a:spcBef>
                        <a:spcAft>
                          <a:spcPts val="0"/>
                        </a:spcAft>
                        <a:buNone/>
                      </a:pPr>
                      <a:r>
                        <a:rPr lang="en-US" sz="2000" u="none" strike="noStrike" cap="none"/>
                        <a:t>/=</a:t>
                      </a:r>
                      <a:endParaRPr sz="2000" u="none" strike="noStrike" cap="none">
                        <a:solidFill>
                          <a:srgbClr val="414141"/>
                        </a:solidFill>
                      </a:endParaRPr>
                    </a:p>
                  </a:txBody>
                  <a:tcPr marL="68000" marR="68000" marT="34000" marB="34000"/>
                </a:tc>
                <a:tc>
                  <a:txBody>
                    <a:bodyPr/>
                    <a:lstStyle/>
                    <a:p>
                      <a:pPr marL="0" marR="0" lvl="0" indent="0" algn="l" rtl="0">
                        <a:spcBef>
                          <a:spcPts val="0"/>
                        </a:spcBef>
                        <a:spcAft>
                          <a:spcPts val="0"/>
                        </a:spcAft>
                        <a:buNone/>
                      </a:pPr>
                      <a:r>
                        <a:rPr lang="en-US" sz="2000" u="none" strike="noStrike" cap="none"/>
                        <a:t>Divide left operand value by right operand value and assign the result to the left operand.</a:t>
                      </a:r>
                      <a:endParaRPr sz="2000" u="none" strike="noStrike" cap="none">
                        <a:solidFill>
                          <a:srgbClr val="414141"/>
                        </a:solidFill>
                      </a:endParaRPr>
                    </a:p>
                  </a:txBody>
                  <a:tcPr marL="68000" marR="68000" marT="34000" marB="34000"/>
                </a:tc>
              </a:tr>
              <a:tr h="958475">
                <a:tc>
                  <a:txBody>
                    <a:bodyPr/>
                    <a:lstStyle/>
                    <a:p>
                      <a:pPr marL="0" marR="0" lvl="0" indent="0" algn="l" rtl="0">
                        <a:spcBef>
                          <a:spcPts val="0"/>
                        </a:spcBef>
                        <a:spcAft>
                          <a:spcPts val="0"/>
                        </a:spcAft>
                        <a:buNone/>
                      </a:pPr>
                      <a:r>
                        <a:rPr lang="en-US" sz="2000" u="none" strike="noStrike" cap="none"/>
                        <a:t>%=</a:t>
                      </a:r>
                      <a:endParaRPr sz="2000" u="none" strike="noStrike" cap="none">
                        <a:solidFill>
                          <a:srgbClr val="414141"/>
                        </a:solidFill>
                      </a:endParaRPr>
                    </a:p>
                  </a:txBody>
                  <a:tcPr marL="68000" marR="68000" marT="34000" marB="34000"/>
                </a:tc>
                <a:tc>
                  <a:txBody>
                    <a:bodyPr/>
                    <a:lstStyle/>
                    <a:p>
                      <a:pPr marL="0" marR="0" lvl="0" indent="0" algn="l" rtl="0">
                        <a:spcBef>
                          <a:spcPts val="0"/>
                        </a:spcBef>
                        <a:spcAft>
                          <a:spcPts val="0"/>
                        </a:spcAft>
                        <a:buNone/>
                      </a:pPr>
                      <a:r>
                        <a:rPr lang="en-US" sz="2000" u="none" strike="noStrike" cap="none"/>
                        <a:t>Get the modulus of left operand divide by right operand and assign resulted modulus to the left operand.</a:t>
                      </a:r>
                      <a:endParaRPr sz="2000" u="none" strike="noStrike" cap="none">
                        <a:solidFill>
                          <a:srgbClr val="414141"/>
                        </a:solidFill>
                      </a:endParaRPr>
                    </a:p>
                  </a:txBody>
                  <a:tcPr marL="68000" marR="68000" marT="34000" marB="34000"/>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4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297" name="Google Shape;297;p4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u="sng">
                <a:solidFill>
                  <a:schemeClr val="hlink"/>
                </a:solidFill>
                <a:hlinkClick r:id="rId3"/>
              </a:rPr>
              <a:t>assignment.txt</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4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Miscellaneous Operator</a:t>
            </a:r>
            <a:br>
              <a:rPr lang="en-US"/>
            </a:br>
            <a:endParaRPr/>
          </a:p>
        </p:txBody>
      </p:sp>
      <p:sp>
        <p:nvSpPr>
          <p:cNvPr id="303" name="Google Shape;303;p4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just" rtl="0">
              <a:lnSpc>
                <a:spcPct val="90000"/>
              </a:lnSpc>
              <a:spcBef>
                <a:spcPts val="0"/>
              </a:spcBef>
              <a:spcAft>
                <a:spcPts val="0"/>
              </a:spcAft>
              <a:buClr>
                <a:schemeClr val="dk1"/>
              </a:buClr>
              <a:buSzPts val="2800"/>
              <a:buChar char="•"/>
            </a:pPr>
            <a:r>
              <a:rPr lang="en-US"/>
              <a:t>Conditional Operator (? :)</a:t>
            </a:r>
            <a:endParaRPr/>
          </a:p>
          <a:p>
            <a:pPr marL="228600" lvl="0" indent="-228600" algn="just" rtl="0">
              <a:lnSpc>
                <a:spcPct val="90000"/>
              </a:lnSpc>
              <a:spcBef>
                <a:spcPts val="1000"/>
              </a:spcBef>
              <a:spcAft>
                <a:spcPts val="0"/>
              </a:spcAft>
              <a:buClr>
                <a:schemeClr val="dk1"/>
              </a:buClr>
              <a:buSzPts val="2800"/>
              <a:buChar char="•"/>
            </a:pPr>
            <a:r>
              <a:rPr lang="en-US"/>
              <a:t>The conditional operator first evaluates an expression for a true or false value and then executes one of the two given statements depending upon the result of the evaluation.</a:t>
            </a:r>
            <a:endParaRPr/>
          </a:p>
          <a:p>
            <a:pPr marL="228600" lvl="0" indent="-228600" algn="just" rtl="0">
              <a:lnSpc>
                <a:spcPct val="90000"/>
              </a:lnSpc>
              <a:spcBef>
                <a:spcPts val="1000"/>
              </a:spcBef>
              <a:spcAft>
                <a:spcPts val="0"/>
              </a:spcAft>
              <a:buClr>
                <a:schemeClr val="dk1"/>
              </a:buClr>
              <a:buSzPts val="2800"/>
              <a:buChar char="•"/>
            </a:pPr>
            <a:r>
              <a:rPr lang="en-US" u="sng">
                <a:solidFill>
                  <a:schemeClr val="hlink"/>
                </a:solidFill>
                <a:hlinkClick r:id="rId3"/>
              </a:rPr>
              <a:t>ternary.txt</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5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Comma Operator (,) in JavaScript?</a:t>
            </a:r>
            <a:br>
              <a:rPr lang="en-US"/>
            </a:br>
            <a:endParaRPr/>
          </a:p>
        </p:txBody>
      </p:sp>
      <p:sp>
        <p:nvSpPr>
          <p:cNvPr id="309" name="Google Shape;309;p5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The comma operator in JavaScript evaluates each of its operands. It returns the value of the last operand. Add multiple expressions using the comma operator.</a:t>
            </a:r>
            <a:endParaRPr/>
          </a:p>
          <a:p>
            <a:pPr marL="228600" lvl="0" indent="-228600" algn="l" rtl="0">
              <a:lnSpc>
                <a:spcPct val="90000"/>
              </a:lnSpc>
              <a:spcBef>
                <a:spcPts val="1000"/>
              </a:spcBef>
              <a:spcAft>
                <a:spcPts val="0"/>
              </a:spcAft>
              <a:buClr>
                <a:schemeClr val="dk1"/>
              </a:buClr>
              <a:buSzPts val="2800"/>
              <a:buChar char="•"/>
            </a:pPr>
            <a:r>
              <a:rPr lang="en-US" b="1"/>
              <a:t>The following is the syntax:</a:t>
            </a:r>
            <a:endParaRPr/>
          </a:p>
          <a:p>
            <a:pPr marL="228600" lvl="0" indent="-228600" algn="l" rtl="0">
              <a:lnSpc>
                <a:spcPct val="90000"/>
              </a:lnSpc>
              <a:spcBef>
                <a:spcPts val="1000"/>
              </a:spcBef>
              <a:spcAft>
                <a:spcPts val="0"/>
              </a:spcAft>
              <a:buClr>
                <a:schemeClr val="dk1"/>
              </a:buClr>
              <a:buSzPts val="2800"/>
              <a:buChar char="•"/>
            </a:pPr>
            <a:r>
              <a:rPr lang="en-US" b="1"/>
              <a:t>expression1,expression2, ……expression</a:t>
            </a:r>
            <a:endParaRPr/>
          </a:p>
          <a:p>
            <a:pPr marL="228600" lvl="0" indent="-228600" algn="l" rtl="0">
              <a:lnSpc>
                <a:spcPct val="90000"/>
              </a:lnSpc>
              <a:spcBef>
                <a:spcPts val="1000"/>
              </a:spcBef>
              <a:spcAft>
                <a:spcPts val="0"/>
              </a:spcAft>
              <a:buClr>
                <a:schemeClr val="dk1"/>
              </a:buClr>
              <a:buSzPts val="2800"/>
              <a:buChar char="•"/>
            </a:pPr>
            <a:r>
              <a:rPr lang="en-US"/>
              <a:t>Yes, you can use the comma operator to add multiple parameters in a</a:t>
            </a:r>
            <a:r>
              <a:rPr lang="en-US" i="1"/>
              <a:t> for loop</a:t>
            </a:r>
            <a:r>
              <a:rPr lang="en-US"/>
              <a:t>:</a:t>
            </a:r>
            <a:endParaRPr/>
          </a:p>
          <a:p>
            <a:pPr marL="228600" lvl="0" indent="-228600" algn="l" rtl="0">
              <a:lnSpc>
                <a:spcPct val="90000"/>
              </a:lnSpc>
              <a:spcBef>
                <a:spcPts val="1000"/>
              </a:spcBef>
              <a:spcAft>
                <a:spcPts val="0"/>
              </a:spcAft>
              <a:buClr>
                <a:schemeClr val="dk1"/>
              </a:buClr>
              <a:buSzPts val="2800"/>
              <a:buChar char="•"/>
            </a:pPr>
            <a:r>
              <a:rPr lang="en-US" b="1"/>
              <a:t>for (var a = 0, b =5; a &lt;= 5; a++, b--)</a:t>
            </a:r>
            <a:endParaRPr b="1"/>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5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Delete operator</a:t>
            </a:r>
            <a:endParaRPr/>
          </a:p>
        </p:txBody>
      </p:sp>
      <p:sp>
        <p:nvSpPr>
          <p:cNvPr id="315" name="Google Shape;315;p5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80000"/>
              </a:lnSpc>
              <a:spcBef>
                <a:spcPts val="0"/>
              </a:spcBef>
              <a:spcAft>
                <a:spcPts val="0"/>
              </a:spcAft>
              <a:buClr>
                <a:schemeClr val="dk1"/>
              </a:buClr>
              <a:buSzPts val="2800"/>
              <a:buChar char="•"/>
            </a:pPr>
            <a:r>
              <a:rPr lang="en-US"/>
              <a:t>const Employee = { firstname: 'John',  lastname: 'Doe'}</a:t>
            </a:r>
            <a:endParaRPr/>
          </a:p>
          <a:p>
            <a:pPr marL="228600" lvl="0" indent="-228600" algn="l" rtl="0">
              <a:lnSpc>
                <a:spcPct val="80000"/>
              </a:lnSpc>
              <a:spcBef>
                <a:spcPts val="1000"/>
              </a:spcBef>
              <a:spcAft>
                <a:spcPts val="0"/>
              </a:spcAft>
              <a:buClr>
                <a:schemeClr val="dk1"/>
              </a:buClr>
              <a:buSzPts val="2800"/>
              <a:buChar char="•"/>
            </a:pPr>
            <a:r>
              <a:rPr lang="en-US"/>
              <a:t>console.log(Employee.firstname);</a:t>
            </a:r>
            <a:endParaRPr/>
          </a:p>
          <a:p>
            <a:pPr marL="228600" lvl="0" indent="-228600" algn="l" rtl="0">
              <a:lnSpc>
                <a:spcPct val="80000"/>
              </a:lnSpc>
              <a:spcBef>
                <a:spcPts val="1000"/>
              </a:spcBef>
              <a:spcAft>
                <a:spcPts val="0"/>
              </a:spcAft>
              <a:buClr>
                <a:schemeClr val="dk1"/>
              </a:buClr>
              <a:buSzPts val="2800"/>
              <a:buChar char="•"/>
            </a:pPr>
            <a:r>
              <a:rPr lang="en-US"/>
              <a:t>delete Employee.firstname;</a:t>
            </a:r>
            <a:endParaRPr/>
          </a:p>
          <a:p>
            <a:pPr marL="228600" lvl="0" indent="-228600" algn="l" rtl="0">
              <a:lnSpc>
                <a:spcPct val="80000"/>
              </a:lnSpc>
              <a:spcBef>
                <a:spcPts val="1000"/>
              </a:spcBef>
              <a:spcAft>
                <a:spcPts val="0"/>
              </a:spcAft>
              <a:buClr>
                <a:schemeClr val="dk1"/>
              </a:buClr>
              <a:buSzPts val="2800"/>
              <a:buChar char="•"/>
            </a:pPr>
            <a:r>
              <a:rPr lang="en-US"/>
              <a:t>console.log(Employee.firstname);</a:t>
            </a:r>
            <a:endParaRPr/>
          </a:p>
          <a:p>
            <a:pPr marL="228600" lvl="0" indent="-50800" algn="l" rtl="0">
              <a:lnSpc>
                <a:spcPct val="80000"/>
              </a:lnSpc>
              <a:spcBef>
                <a:spcPts val="1000"/>
              </a:spcBef>
              <a:spcAft>
                <a:spcPts val="0"/>
              </a:spcAft>
              <a:buClr>
                <a:schemeClr val="dk1"/>
              </a:buClr>
              <a:buSzPts val="2800"/>
              <a:buNone/>
            </a:pPr>
            <a:endParaRPr/>
          </a:p>
          <a:p>
            <a:pPr marL="228600" lvl="0" indent="-228600" algn="l" rtl="0">
              <a:lnSpc>
                <a:spcPct val="80000"/>
              </a:lnSpc>
              <a:spcBef>
                <a:spcPts val="1000"/>
              </a:spcBef>
              <a:spcAft>
                <a:spcPts val="0"/>
              </a:spcAft>
              <a:buClr>
                <a:schemeClr val="dk1"/>
              </a:buClr>
              <a:buSzPts val="2800"/>
              <a:buChar char="•"/>
            </a:pPr>
            <a:r>
              <a:rPr lang="en-US"/>
              <a:t>Output:</a:t>
            </a:r>
            <a:endParaRPr/>
          </a:p>
          <a:p>
            <a:pPr marL="228600" lvl="0" indent="-50800" algn="l" rtl="0">
              <a:lnSpc>
                <a:spcPct val="80000"/>
              </a:lnSpc>
              <a:spcBef>
                <a:spcPts val="1000"/>
              </a:spcBef>
              <a:spcAft>
                <a:spcPts val="0"/>
              </a:spcAft>
              <a:buClr>
                <a:schemeClr val="dk1"/>
              </a:buClr>
              <a:buSzPts val="2800"/>
              <a:buNone/>
            </a:pPr>
            <a:endParaRPr/>
          </a:p>
          <a:p>
            <a:pPr marL="228600" lvl="0" indent="-228600" algn="l" rtl="0">
              <a:lnSpc>
                <a:spcPct val="80000"/>
              </a:lnSpc>
              <a:spcBef>
                <a:spcPts val="1000"/>
              </a:spcBef>
              <a:spcAft>
                <a:spcPts val="0"/>
              </a:spcAft>
              <a:buClr>
                <a:schemeClr val="dk1"/>
              </a:buClr>
              <a:buSzPts val="2800"/>
              <a:buChar char="•"/>
            </a:pPr>
            <a:r>
              <a:rPr lang="en-US"/>
              <a:t>&gt; "John" </a:t>
            </a:r>
            <a:endParaRPr/>
          </a:p>
          <a:p>
            <a:pPr marL="228600" lvl="0" indent="-228600" algn="l" rtl="0">
              <a:lnSpc>
                <a:spcPct val="80000"/>
              </a:lnSpc>
              <a:spcBef>
                <a:spcPts val="1000"/>
              </a:spcBef>
              <a:spcAft>
                <a:spcPts val="0"/>
              </a:spcAft>
              <a:buClr>
                <a:schemeClr val="dk1"/>
              </a:buClr>
              <a:buSzPts val="2800"/>
              <a:buChar char="•"/>
            </a:pPr>
            <a:r>
              <a:rPr lang="en-US"/>
              <a:t>&gt; undefined</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107" name="Google Shape;107;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just" rtl="0">
              <a:lnSpc>
                <a:spcPct val="90000"/>
              </a:lnSpc>
              <a:spcBef>
                <a:spcPts val="0"/>
              </a:spcBef>
              <a:spcAft>
                <a:spcPts val="0"/>
              </a:spcAft>
              <a:buClr>
                <a:schemeClr val="dk1"/>
              </a:buClr>
              <a:buSzPts val="2800"/>
              <a:buChar char="•"/>
            </a:pPr>
            <a:r>
              <a:rPr lang="en-US" b="1"/>
              <a:t>Javascript is everywhere</a:t>
            </a:r>
            <a:r>
              <a:rPr lang="en-US"/>
              <a:t>, it comes installed on every modern web browser and so to learn Javascript </a:t>
            </a:r>
            <a:r>
              <a:rPr lang="en-US" b="1"/>
              <a:t>you really do not need any special environment setup</a:t>
            </a:r>
            <a:r>
              <a:rPr lang="en-US"/>
              <a:t>. For example Chrome, Mozilla Firefox , Safari and every browser you know as of today, supports Javascript.</a:t>
            </a:r>
            <a:endParaRPr/>
          </a:p>
          <a:p>
            <a:pPr marL="228600" lvl="0" indent="-228600" algn="just" rtl="0">
              <a:lnSpc>
                <a:spcPct val="90000"/>
              </a:lnSpc>
              <a:spcBef>
                <a:spcPts val="1000"/>
              </a:spcBef>
              <a:spcAft>
                <a:spcPts val="0"/>
              </a:spcAft>
              <a:buClr>
                <a:schemeClr val="dk1"/>
              </a:buClr>
              <a:buSzPts val="2800"/>
              <a:buChar char="•"/>
            </a:pPr>
            <a:r>
              <a:rPr lang="en-US"/>
              <a:t>Javascript helps </a:t>
            </a:r>
            <a:r>
              <a:rPr lang="en-US" b="1"/>
              <a:t>you create really beautiful and crazy fast websites</a:t>
            </a:r>
            <a:r>
              <a:rPr lang="en-US"/>
              <a:t>. You can develop your website with a console like look and feel and </a:t>
            </a:r>
            <a:r>
              <a:rPr lang="en-US" b="1"/>
              <a:t>give your users the best Graphical User Experience</a:t>
            </a:r>
            <a:r>
              <a:rPr lang="en-US"/>
              <a:t>.</a:t>
            </a:r>
            <a:endParaRPr/>
          </a:p>
          <a:p>
            <a:pPr marL="228600" lvl="0" indent="-50800" algn="just" rtl="0">
              <a:lnSpc>
                <a:spcPct val="90000"/>
              </a:lnSpc>
              <a:spcBef>
                <a:spcPts val="1000"/>
              </a:spcBef>
              <a:spcAft>
                <a:spcPts val="0"/>
              </a:spcAft>
              <a:buClr>
                <a:schemeClr val="dk1"/>
              </a:buClr>
              <a:buSzPts val="2800"/>
              <a:buNone/>
            </a:pPr>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Google Shape;320;p5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if-else</a:t>
            </a:r>
            <a:br>
              <a:rPr lang="en-US"/>
            </a:br>
            <a:endParaRPr/>
          </a:p>
        </p:txBody>
      </p:sp>
      <p:sp>
        <p:nvSpPr>
          <p:cNvPr id="321" name="Google Shape;321;p5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50800" algn="l" rtl="0">
              <a:lnSpc>
                <a:spcPct val="90000"/>
              </a:lnSpc>
              <a:spcBef>
                <a:spcPts val="0"/>
              </a:spcBef>
              <a:spcAft>
                <a:spcPts val="0"/>
              </a:spcAft>
              <a:buClr>
                <a:schemeClr val="dk1"/>
              </a:buClr>
              <a:buSzPts val="2800"/>
              <a:buNone/>
            </a:pPr>
            <a:endParaRPr/>
          </a:p>
        </p:txBody>
      </p:sp>
      <p:pic>
        <p:nvPicPr>
          <p:cNvPr id="322" name="Google Shape;322;p52" descr="Decision Making"/>
          <p:cNvPicPr preferRelativeResize="0"/>
          <p:nvPr/>
        </p:nvPicPr>
        <p:blipFill rotWithShape="1">
          <a:blip r:embed="rId3">
            <a:alphaModFix/>
          </a:blip>
          <a:srcRect/>
          <a:stretch/>
        </p:blipFill>
        <p:spPr>
          <a:xfrm>
            <a:off x="3918106" y="1331886"/>
            <a:ext cx="3657758" cy="4679170"/>
          </a:xfrm>
          <a:prstGeom prst="rect">
            <a:avLst/>
          </a:prstGeom>
          <a:noFill/>
          <a:ln>
            <a:noFill/>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Google Shape;327;p5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328" name="Google Shape;328;p5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JavaScript supports the following forms of </a:t>
            </a:r>
            <a:r>
              <a:rPr lang="en-US" b="1"/>
              <a:t>if..else</a:t>
            </a:r>
            <a:r>
              <a:rPr lang="en-US"/>
              <a:t> statement −</a:t>
            </a:r>
            <a:endParaRPr/>
          </a:p>
          <a:p>
            <a:pPr marL="228600" lvl="0" indent="-228600" algn="l" rtl="0">
              <a:lnSpc>
                <a:spcPct val="90000"/>
              </a:lnSpc>
              <a:spcBef>
                <a:spcPts val="1000"/>
              </a:spcBef>
              <a:spcAft>
                <a:spcPts val="0"/>
              </a:spcAft>
              <a:buClr>
                <a:schemeClr val="dk1"/>
              </a:buClr>
              <a:buSzPts val="2800"/>
              <a:buChar char="•"/>
            </a:pPr>
            <a:r>
              <a:rPr lang="en-US"/>
              <a:t>if statement</a:t>
            </a:r>
            <a:endParaRPr/>
          </a:p>
          <a:p>
            <a:pPr marL="228600" lvl="0" indent="-228600" algn="l" rtl="0">
              <a:lnSpc>
                <a:spcPct val="90000"/>
              </a:lnSpc>
              <a:spcBef>
                <a:spcPts val="1000"/>
              </a:spcBef>
              <a:spcAft>
                <a:spcPts val="0"/>
              </a:spcAft>
              <a:buClr>
                <a:schemeClr val="dk1"/>
              </a:buClr>
              <a:buSzPts val="2800"/>
              <a:buChar char="•"/>
            </a:pPr>
            <a:r>
              <a:rPr lang="en-US"/>
              <a:t>if...else statement</a:t>
            </a:r>
            <a:endParaRPr/>
          </a:p>
          <a:p>
            <a:pPr marL="228600" lvl="0" indent="-228600" algn="l" rtl="0">
              <a:lnSpc>
                <a:spcPct val="90000"/>
              </a:lnSpc>
              <a:spcBef>
                <a:spcPts val="1000"/>
              </a:spcBef>
              <a:spcAft>
                <a:spcPts val="0"/>
              </a:spcAft>
              <a:buClr>
                <a:schemeClr val="dk1"/>
              </a:buClr>
              <a:buSzPts val="2800"/>
              <a:buChar char="•"/>
            </a:pPr>
            <a:r>
              <a:rPr lang="en-US"/>
              <a:t>if...else if... statement.</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Google Shape;333;p5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Example</a:t>
            </a:r>
            <a:br>
              <a:rPr lang="en-US"/>
            </a:br>
            <a:endParaRPr/>
          </a:p>
        </p:txBody>
      </p:sp>
      <p:sp>
        <p:nvSpPr>
          <p:cNvPr id="334" name="Google Shape;334;p54"/>
          <p:cNvSpPr txBox="1">
            <a:spLocks noGrp="1"/>
          </p:cNvSpPr>
          <p:nvPr>
            <p:ph type="body" idx="1"/>
          </p:nvPr>
        </p:nvSpPr>
        <p:spPr>
          <a:xfrm>
            <a:off x="838200" y="1124262"/>
            <a:ext cx="10515600" cy="5441430"/>
          </a:xfrm>
          <a:prstGeom prst="rect">
            <a:avLst/>
          </a:prstGeom>
          <a:noFill/>
          <a:ln>
            <a:noFill/>
          </a:ln>
        </p:spPr>
        <p:txBody>
          <a:bodyPr spcFirstLastPara="1" wrap="square" lIns="91425" tIns="45700" rIns="91425" bIns="45700" anchor="t" anchorCtr="0">
            <a:noAutofit/>
          </a:bodyPr>
          <a:lstStyle/>
          <a:p>
            <a:pPr marL="228600" lvl="0" indent="-228600" algn="l" rtl="0">
              <a:lnSpc>
                <a:spcPct val="70000"/>
              </a:lnSpc>
              <a:spcBef>
                <a:spcPts val="0"/>
              </a:spcBef>
              <a:spcAft>
                <a:spcPts val="0"/>
              </a:spcAft>
              <a:buClr>
                <a:schemeClr val="dk1"/>
              </a:buClr>
              <a:buSzPts val="2380"/>
              <a:buChar char="•"/>
            </a:pPr>
            <a:r>
              <a:rPr lang="en-US" sz="2380"/>
              <a:t>&lt;html&gt;   &lt;body&gt;     </a:t>
            </a:r>
            <a:endParaRPr/>
          </a:p>
          <a:p>
            <a:pPr marL="228600" lvl="0" indent="-228600" algn="l" rtl="0">
              <a:lnSpc>
                <a:spcPct val="70000"/>
              </a:lnSpc>
              <a:spcBef>
                <a:spcPts val="1000"/>
              </a:spcBef>
              <a:spcAft>
                <a:spcPts val="0"/>
              </a:spcAft>
              <a:buClr>
                <a:schemeClr val="dk1"/>
              </a:buClr>
              <a:buSzPts val="2380"/>
              <a:buChar char="•"/>
            </a:pPr>
            <a:r>
              <a:rPr lang="en-US" sz="2380"/>
              <a:t>      &lt;script type = "text/javascript"&gt;</a:t>
            </a:r>
            <a:endParaRPr/>
          </a:p>
          <a:p>
            <a:pPr marL="228600" lvl="0" indent="-228600" algn="l" rtl="0">
              <a:lnSpc>
                <a:spcPct val="70000"/>
              </a:lnSpc>
              <a:spcBef>
                <a:spcPts val="1000"/>
              </a:spcBef>
              <a:spcAft>
                <a:spcPts val="0"/>
              </a:spcAft>
              <a:buClr>
                <a:schemeClr val="dk1"/>
              </a:buClr>
              <a:buSzPts val="2380"/>
              <a:buChar char="•"/>
            </a:pPr>
            <a:r>
              <a:rPr lang="en-US" sz="2380"/>
              <a:t>         &lt;!--</a:t>
            </a:r>
            <a:endParaRPr/>
          </a:p>
          <a:p>
            <a:pPr marL="228600" lvl="0" indent="-228600" algn="l" rtl="0">
              <a:lnSpc>
                <a:spcPct val="70000"/>
              </a:lnSpc>
              <a:spcBef>
                <a:spcPts val="1000"/>
              </a:spcBef>
              <a:spcAft>
                <a:spcPts val="0"/>
              </a:spcAft>
              <a:buClr>
                <a:schemeClr val="dk1"/>
              </a:buClr>
              <a:buSzPts val="2380"/>
              <a:buChar char="•"/>
            </a:pPr>
            <a:r>
              <a:rPr lang="en-US" sz="2380"/>
              <a:t>            var age = 20;</a:t>
            </a:r>
            <a:endParaRPr/>
          </a:p>
          <a:p>
            <a:pPr marL="228600" lvl="0" indent="-228600" algn="l" rtl="0">
              <a:lnSpc>
                <a:spcPct val="70000"/>
              </a:lnSpc>
              <a:spcBef>
                <a:spcPts val="1000"/>
              </a:spcBef>
              <a:spcAft>
                <a:spcPts val="0"/>
              </a:spcAft>
              <a:buClr>
                <a:schemeClr val="dk1"/>
              </a:buClr>
              <a:buSzPts val="2380"/>
              <a:buChar char="•"/>
            </a:pPr>
            <a:r>
              <a:rPr lang="en-US" sz="2380"/>
              <a:t>            if( age &gt; 18 ) {</a:t>
            </a:r>
            <a:endParaRPr/>
          </a:p>
          <a:p>
            <a:pPr marL="228600" lvl="0" indent="-228600" algn="l" rtl="0">
              <a:lnSpc>
                <a:spcPct val="70000"/>
              </a:lnSpc>
              <a:spcBef>
                <a:spcPts val="1000"/>
              </a:spcBef>
              <a:spcAft>
                <a:spcPts val="0"/>
              </a:spcAft>
              <a:buClr>
                <a:schemeClr val="dk1"/>
              </a:buClr>
              <a:buSzPts val="2380"/>
              <a:buChar char="•"/>
            </a:pPr>
            <a:r>
              <a:rPr lang="en-US" sz="2380"/>
              <a:t>               document.write("&lt;b&gt;Qualifies for driving&lt;/b&gt;");</a:t>
            </a:r>
            <a:endParaRPr/>
          </a:p>
          <a:p>
            <a:pPr marL="228600" lvl="0" indent="-228600" algn="l" rtl="0">
              <a:lnSpc>
                <a:spcPct val="70000"/>
              </a:lnSpc>
              <a:spcBef>
                <a:spcPts val="1000"/>
              </a:spcBef>
              <a:spcAft>
                <a:spcPts val="0"/>
              </a:spcAft>
              <a:buClr>
                <a:schemeClr val="dk1"/>
              </a:buClr>
              <a:buSzPts val="2380"/>
              <a:buChar char="•"/>
            </a:pPr>
            <a:r>
              <a:rPr lang="en-US" sz="2380"/>
              <a:t>            }</a:t>
            </a:r>
            <a:endParaRPr/>
          </a:p>
          <a:p>
            <a:pPr marL="228600" lvl="0" indent="-228600" algn="l" rtl="0">
              <a:lnSpc>
                <a:spcPct val="70000"/>
              </a:lnSpc>
              <a:spcBef>
                <a:spcPts val="1000"/>
              </a:spcBef>
              <a:spcAft>
                <a:spcPts val="0"/>
              </a:spcAft>
              <a:buClr>
                <a:schemeClr val="dk1"/>
              </a:buClr>
              <a:buSzPts val="2380"/>
              <a:buChar char="•"/>
            </a:pPr>
            <a:r>
              <a:rPr lang="en-US" sz="2380"/>
              <a:t>         //--&gt;</a:t>
            </a:r>
            <a:endParaRPr/>
          </a:p>
          <a:p>
            <a:pPr marL="228600" lvl="0" indent="-228600" algn="l" rtl="0">
              <a:lnSpc>
                <a:spcPct val="70000"/>
              </a:lnSpc>
              <a:spcBef>
                <a:spcPts val="1000"/>
              </a:spcBef>
              <a:spcAft>
                <a:spcPts val="0"/>
              </a:spcAft>
              <a:buClr>
                <a:schemeClr val="dk1"/>
              </a:buClr>
              <a:buSzPts val="2380"/>
              <a:buChar char="•"/>
            </a:pPr>
            <a:r>
              <a:rPr lang="en-US" sz="2380"/>
              <a:t>      &lt;/script&gt;      </a:t>
            </a:r>
            <a:endParaRPr/>
          </a:p>
          <a:p>
            <a:pPr marL="228600" lvl="0" indent="-228600" algn="l" rtl="0">
              <a:lnSpc>
                <a:spcPct val="70000"/>
              </a:lnSpc>
              <a:spcBef>
                <a:spcPts val="1000"/>
              </a:spcBef>
              <a:spcAft>
                <a:spcPts val="0"/>
              </a:spcAft>
              <a:buClr>
                <a:schemeClr val="dk1"/>
              </a:buClr>
              <a:buSzPts val="2380"/>
              <a:buChar char="•"/>
            </a:pPr>
            <a:r>
              <a:rPr lang="en-US" sz="2380"/>
              <a:t>      &lt;p&gt;Set the variable to different value and then try...&lt;/p&gt;</a:t>
            </a:r>
            <a:endParaRPr/>
          </a:p>
          <a:p>
            <a:pPr marL="228600" lvl="0" indent="-228600" algn="l" rtl="0">
              <a:lnSpc>
                <a:spcPct val="70000"/>
              </a:lnSpc>
              <a:spcBef>
                <a:spcPts val="1000"/>
              </a:spcBef>
              <a:spcAft>
                <a:spcPts val="0"/>
              </a:spcAft>
              <a:buClr>
                <a:schemeClr val="dk1"/>
              </a:buClr>
              <a:buSzPts val="2380"/>
              <a:buChar char="•"/>
            </a:pPr>
            <a:r>
              <a:rPr lang="en-US" sz="2380"/>
              <a:t>   &lt;/body&gt;&lt;/html&gt;</a:t>
            </a:r>
            <a:endParaRPr/>
          </a:p>
          <a:p>
            <a:pPr marL="228600" lvl="0" indent="-228600" algn="l" rtl="0">
              <a:lnSpc>
                <a:spcPct val="70000"/>
              </a:lnSpc>
              <a:spcBef>
                <a:spcPts val="1000"/>
              </a:spcBef>
              <a:spcAft>
                <a:spcPts val="0"/>
              </a:spcAft>
              <a:buClr>
                <a:schemeClr val="dk1"/>
              </a:buClr>
              <a:buSzPts val="2380"/>
              <a:buChar char="•"/>
            </a:pPr>
            <a:r>
              <a:rPr lang="en-US" sz="2380" b="1"/>
              <a:t>Output</a:t>
            </a:r>
            <a:endParaRPr/>
          </a:p>
          <a:p>
            <a:pPr marL="228600" lvl="0" indent="-228600" algn="l" rtl="0">
              <a:lnSpc>
                <a:spcPct val="70000"/>
              </a:lnSpc>
              <a:spcBef>
                <a:spcPts val="1000"/>
              </a:spcBef>
              <a:spcAft>
                <a:spcPts val="0"/>
              </a:spcAft>
              <a:buClr>
                <a:schemeClr val="dk1"/>
              </a:buClr>
              <a:buSzPts val="2380"/>
              <a:buChar char="•"/>
            </a:pPr>
            <a:r>
              <a:rPr lang="en-US" sz="2380"/>
              <a:t>Qualifies for driving</a:t>
            </a:r>
            <a:endParaRPr/>
          </a:p>
          <a:p>
            <a:pPr marL="228600" lvl="0" indent="-228600" algn="l" rtl="0">
              <a:lnSpc>
                <a:spcPct val="70000"/>
              </a:lnSpc>
              <a:spcBef>
                <a:spcPts val="1000"/>
              </a:spcBef>
              <a:spcAft>
                <a:spcPts val="0"/>
              </a:spcAft>
              <a:buClr>
                <a:schemeClr val="dk1"/>
              </a:buClr>
              <a:buSzPts val="2380"/>
              <a:buChar char="•"/>
            </a:pPr>
            <a:r>
              <a:rPr lang="en-US" sz="2380"/>
              <a:t>Set the variable to different value and then try...</a:t>
            </a:r>
            <a:endParaRPr sz="238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sp>
        <p:nvSpPr>
          <p:cNvPr id="339" name="Google Shape;339;p55"/>
          <p:cNvSpPr txBox="1">
            <a:spLocks noGrp="1"/>
          </p:cNvSpPr>
          <p:nvPr>
            <p:ph type="body" idx="1"/>
          </p:nvPr>
        </p:nvSpPr>
        <p:spPr>
          <a:xfrm>
            <a:off x="614597" y="314792"/>
            <a:ext cx="10739203" cy="6310859"/>
          </a:xfrm>
          <a:prstGeom prst="rect">
            <a:avLst/>
          </a:prstGeom>
          <a:noFill/>
          <a:ln>
            <a:noFill/>
          </a:ln>
        </p:spPr>
        <p:txBody>
          <a:bodyPr spcFirstLastPara="1" wrap="square" lIns="91425" tIns="45700" rIns="91425" bIns="45700" anchor="t" anchorCtr="0">
            <a:noAutofit/>
          </a:bodyPr>
          <a:lstStyle/>
          <a:p>
            <a:pPr marL="228600" lvl="0" indent="-228600" algn="l" rtl="0">
              <a:lnSpc>
                <a:spcPct val="70000"/>
              </a:lnSpc>
              <a:spcBef>
                <a:spcPts val="0"/>
              </a:spcBef>
              <a:spcAft>
                <a:spcPts val="0"/>
              </a:spcAft>
              <a:buClr>
                <a:schemeClr val="dk1"/>
              </a:buClr>
              <a:buSzPts val="2170"/>
              <a:buNone/>
            </a:pPr>
            <a:r>
              <a:rPr lang="en-US" sz="2170"/>
              <a:t>&lt;html&gt;   &lt;body&gt;   </a:t>
            </a:r>
            <a:endParaRPr/>
          </a:p>
          <a:p>
            <a:pPr marL="228600" lvl="0" indent="-228600" algn="l" rtl="0">
              <a:lnSpc>
                <a:spcPct val="70000"/>
              </a:lnSpc>
              <a:spcBef>
                <a:spcPts val="1000"/>
              </a:spcBef>
              <a:spcAft>
                <a:spcPts val="0"/>
              </a:spcAft>
              <a:buClr>
                <a:schemeClr val="dk1"/>
              </a:buClr>
              <a:buSzPts val="2170"/>
              <a:buNone/>
            </a:pPr>
            <a:r>
              <a:rPr lang="en-US" sz="2170"/>
              <a:t>      &lt;script type = "text/javascript"&gt;</a:t>
            </a:r>
            <a:endParaRPr/>
          </a:p>
          <a:p>
            <a:pPr marL="228600" lvl="0" indent="-228600" algn="l" rtl="0">
              <a:lnSpc>
                <a:spcPct val="70000"/>
              </a:lnSpc>
              <a:spcBef>
                <a:spcPts val="1000"/>
              </a:spcBef>
              <a:spcAft>
                <a:spcPts val="0"/>
              </a:spcAft>
              <a:buClr>
                <a:schemeClr val="dk1"/>
              </a:buClr>
              <a:buSzPts val="2170"/>
              <a:buNone/>
            </a:pPr>
            <a:r>
              <a:rPr lang="en-US" sz="2170"/>
              <a:t>         &lt;!--</a:t>
            </a:r>
            <a:endParaRPr/>
          </a:p>
          <a:p>
            <a:pPr marL="228600" lvl="0" indent="-228600" algn="l" rtl="0">
              <a:lnSpc>
                <a:spcPct val="70000"/>
              </a:lnSpc>
              <a:spcBef>
                <a:spcPts val="1000"/>
              </a:spcBef>
              <a:spcAft>
                <a:spcPts val="0"/>
              </a:spcAft>
              <a:buClr>
                <a:schemeClr val="dk1"/>
              </a:buClr>
              <a:buSzPts val="2170"/>
              <a:buNone/>
            </a:pPr>
            <a:r>
              <a:rPr lang="en-US" sz="2170"/>
              <a:t>            var age = 15;</a:t>
            </a:r>
            <a:endParaRPr/>
          </a:p>
          <a:p>
            <a:pPr marL="228600" lvl="0" indent="-228600" algn="l" rtl="0">
              <a:lnSpc>
                <a:spcPct val="70000"/>
              </a:lnSpc>
              <a:spcBef>
                <a:spcPts val="1000"/>
              </a:spcBef>
              <a:spcAft>
                <a:spcPts val="0"/>
              </a:spcAft>
              <a:buClr>
                <a:schemeClr val="dk1"/>
              </a:buClr>
              <a:buSzPts val="2170"/>
              <a:buNone/>
            </a:pPr>
            <a:r>
              <a:rPr lang="en-US" sz="2170"/>
              <a:t>         </a:t>
            </a:r>
            <a:endParaRPr/>
          </a:p>
          <a:p>
            <a:pPr marL="228600" lvl="0" indent="-228600" algn="l" rtl="0">
              <a:lnSpc>
                <a:spcPct val="70000"/>
              </a:lnSpc>
              <a:spcBef>
                <a:spcPts val="1000"/>
              </a:spcBef>
              <a:spcAft>
                <a:spcPts val="0"/>
              </a:spcAft>
              <a:buClr>
                <a:schemeClr val="dk1"/>
              </a:buClr>
              <a:buSzPts val="2170"/>
              <a:buNone/>
            </a:pPr>
            <a:r>
              <a:rPr lang="en-US" sz="2170"/>
              <a:t>            if( age &gt; 18 ) {</a:t>
            </a:r>
            <a:endParaRPr/>
          </a:p>
          <a:p>
            <a:pPr marL="228600" lvl="0" indent="-228600" algn="l" rtl="0">
              <a:lnSpc>
                <a:spcPct val="70000"/>
              </a:lnSpc>
              <a:spcBef>
                <a:spcPts val="1000"/>
              </a:spcBef>
              <a:spcAft>
                <a:spcPts val="0"/>
              </a:spcAft>
              <a:buClr>
                <a:schemeClr val="dk1"/>
              </a:buClr>
              <a:buSzPts val="2170"/>
              <a:buNone/>
            </a:pPr>
            <a:r>
              <a:rPr lang="en-US" sz="2170"/>
              <a:t>               document.write("&lt;b&gt;Qualifies for driving&lt;/b&gt;");</a:t>
            </a:r>
            <a:endParaRPr/>
          </a:p>
          <a:p>
            <a:pPr marL="228600" lvl="0" indent="-228600" algn="l" rtl="0">
              <a:lnSpc>
                <a:spcPct val="70000"/>
              </a:lnSpc>
              <a:spcBef>
                <a:spcPts val="1000"/>
              </a:spcBef>
              <a:spcAft>
                <a:spcPts val="0"/>
              </a:spcAft>
              <a:buClr>
                <a:schemeClr val="dk1"/>
              </a:buClr>
              <a:buSzPts val="2170"/>
              <a:buNone/>
            </a:pPr>
            <a:r>
              <a:rPr lang="en-US" sz="2170"/>
              <a:t>            } else {</a:t>
            </a:r>
            <a:endParaRPr/>
          </a:p>
          <a:p>
            <a:pPr marL="228600" lvl="0" indent="-228600" algn="l" rtl="0">
              <a:lnSpc>
                <a:spcPct val="70000"/>
              </a:lnSpc>
              <a:spcBef>
                <a:spcPts val="1000"/>
              </a:spcBef>
              <a:spcAft>
                <a:spcPts val="0"/>
              </a:spcAft>
              <a:buClr>
                <a:schemeClr val="dk1"/>
              </a:buClr>
              <a:buSzPts val="2170"/>
              <a:buNone/>
            </a:pPr>
            <a:r>
              <a:rPr lang="en-US" sz="2170"/>
              <a:t>               document.write("&lt;b&gt;Does not qualify for driving&lt;/b&gt;");</a:t>
            </a:r>
            <a:endParaRPr/>
          </a:p>
          <a:p>
            <a:pPr marL="228600" lvl="0" indent="-228600" algn="l" rtl="0">
              <a:lnSpc>
                <a:spcPct val="70000"/>
              </a:lnSpc>
              <a:spcBef>
                <a:spcPts val="1000"/>
              </a:spcBef>
              <a:spcAft>
                <a:spcPts val="0"/>
              </a:spcAft>
              <a:buClr>
                <a:schemeClr val="dk1"/>
              </a:buClr>
              <a:buSzPts val="2170"/>
              <a:buNone/>
            </a:pPr>
            <a:r>
              <a:rPr lang="en-US" sz="2170"/>
              <a:t>            }</a:t>
            </a:r>
            <a:endParaRPr/>
          </a:p>
          <a:p>
            <a:pPr marL="228600" lvl="0" indent="-228600" algn="l" rtl="0">
              <a:lnSpc>
                <a:spcPct val="70000"/>
              </a:lnSpc>
              <a:spcBef>
                <a:spcPts val="1000"/>
              </a:spcBef>
              <a:spcAft>
                <a:spcPts val="0"/>
              </a:spcAft>
              <a:buClr>
                <a:schemeClr val="dk1"/>
              </a:buClr>
              <a:buSzPts val="2170"/>
              <a:buNone/>
            </a:pPr>
            <a:r>
              <a:rPr lang="en-US" sz="2170"/>
              <a:t>         //--&gt;</a:t>
            </a:r>
            <a:endParaRPr/>
          </a:p>
          <a:p>
            <a:pPr marL="228600" lvl="0" indent="-228600" algn="l" rtl="0">
              <a:lnSpc>
                <a:spcPct val="70000"/>
              </a:lnSpc>
              <a:spcBef>
                <a:spcPts val="1000"/>
              </a:spcBef>
              <a:spcAft>
                <a:spcPts val="0"/>
              </a:spcAft>
              <a:buClr>
                <a:schemeClr val="dk1"/>
              </a:buClr>
              <a:buSzPts val="2170"/>
              <a:buNone/>
            </a:pPr>
            <a:r>
              <a:rPr lang="en-US" sz="2170"/>
              <a:t>      &lt;/script&gt;     </a:t>
            </a:r>
            <a:endParaRPr/>
          </a:p>
          <a:p>
            <a:pPr marL="228600" lvl="0" indent="-228600" algn="l" rtl="0">
              <a:lnSpc>
                <a:spcPct val="70000"/>
              </a:lnSpc>
              <a:spcBef>
                <a:spcPts val="1000"/>
              </a:spcBef>
              <a:spcAft>
                <a:spcPts val="0"/>
              </a:spcAft>
              <a:buClr>
                <a:schemeClr val="dk1"/>
              </a:buClr>
              <a:buSzPts val="2170"/>
              <a:buNone/>
            </a:pPr>
            <a:r>
              <a:rPr lang="en-US" sz="2170"/>
              <a:t>      &lt;p&gt;Set the variable to different value and then try...&lt;/p&gt;</a:t>
            </a:r>
            <a:endParaRPr/>
          </a:p>
          <a:p>
            <a:pPr marL="228600" lvl="0" indent="-228600" algn="l" rtl="0">
              <a:lnSpc>
                <a:spcPct val="70000"/>
              </a:lnSpc>
              <a:spcBef>
                <a:spcPts val="1000"/>
              </a:spcBef>
              <a:spcAft>
                <a:spcPts val="0"/>
              </a:spcAft>
              <a:buClr>
                <a:schemeClr val="dk1"/>
              </a:buClr>
              <a:buSzPts val="2170"/>
              <a:buNone/>
            </a:pPr>
            <a:r>
              <a:rPr lang="en-US" sz="2170"/>
              <a:t>   &lt;/body&gt;&lt;/html&gt;</a:t>
            </a:r>
            <a:endParaRPr/>
          </a:p>
          <a:p>
            <a:pPr marL="228600" lvl="0" indent="-228600" algn="l" rtl="0">
              <a:lnSpc>
                <a:spcPct val="70000"/>
              </a:lnSpc>
              <a:spcBef>
                <a:spcPts val="1000"/>
              </a:spcBef>
              <a:spcAft>
                <a:spcPts val="0"/>
              </a:spcAft>
              <a:buClr>
                <a:schemeClr val="dk1"/>
              </a:buClr>
              <a:buSzPts val="2170"/>
              <a:buNone/>
            </a:pPr>
            <a:r>
              <a:rPr lang="en-US" sz="2170" b="1"/>
              <a:t>Output</a:t>
            </a:r>
            <a:endParaRPr/>
          </a:p>
          <a:p>
            <a:pPr marL="228600" lvl="0" indent="-228600" algn="l" rtl="0">
              <a:lnSpc>
                <a:spcPct val="70000"/>
              </a:lnSpc>
              <a:spcBef>
                <a:spcPts val="1000"/>
              </a:spcBef>
              <a:spcAft>
                <a:spcPts val="0"/>
              </a:spcAft>
              <a:buClr>
                <a:schemeClr val="dk1"/>
              </a:buClr>
              <a:buSzPts val="2170"/>
              <a:buNone/>
            </a:pPr>
            <a:r>
              <a:rPr lang="en-US" sz="2170"/>
              <a:t>Does not qualify for driving</a:t>
            </a:r>
            <a:endParaRPr/>
          </a:p>
          <a:p>
            <a:pPr marL="228600" lvl="0" indent="-228600" algn="l" rtl="0">
              <a:lnSpc>
                <a:spcPct val="70000"/>
              </a:lnSpc>
              <a:spcBef>
                <a:spcPts val="1000"/>
              </a:spcBef>
              <a:spcAft>
                <a:spcPts val="0"/>
              </a:spcAft>
              <a:buClr>
                <a:schemeClr val="dk1"/>
              </a:buClr>
              <a:buSzPts val="2170"/>
              <a:buNone/>
            </a:pPr>
            <a:r>
              <a:rPr lang="en-US" sz="2170"/>
              <a:t>Set the variable to different value and then try...</a:t>
            </a:r>
            <a:endParaRPr sz="217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sp>
        <p:nvSpPr>
          <p:cNvPr id="344" name="Google Shape;344;p56"/>
          <p:cNvSpPr txBox="1">
            <a:spLocks noGrp="1"/>
          </p:cNvSpPr>
          <p:nvPr>
            <p:ph type="body" idx="1"/>
          </p:nvPr>
        </p:nvSpPr>
        <p:spPr>
          <a:xfrm>
            <a:off x="838200" y="194872"/>
            <a:ext cx="10515600" cy="6663128"/>
          </a:xfrm>
          <a:prstGeom prst="rect">
            <a:avLst/>
          </a:prstGeom>
          <a:noFill/>
          <a:ln>
            <a:noFill/>
          </a:ln>
        </p:spPr>
        <p:txBody>
          <a:bodyPr spcFirstLastPara="1" wrap="square" lIns="91425" tIns="45700" rIns="91425" bIns="45700" anchor="t" anchorCtr="0">
            <a:noAutofit/>
          </a:bodyPr>
          <a:lstStyle/>
          <a:p>
            <a:pPr marL="228600" lvl="0" indent="-228600" algn="l" rtl="0">
              <a:lnSpc>
                <a:spcPct val="70000"/>
              </a:lnSpc>
              <a:spcBef>
                <a:spcPts val="0"/>
              </a:spcBef>
              <a:spcAft>
                <a:spcPts val="0"/>
              </a:spcAft>
              <a:buClr>
                <a:schemeClr val="dk1"/>
              </a:buClr>
              <a:buSzPts val="1750"/>
              <a:buChar char="•"/>
            </a:pPr>
            <a:r>
              <a:rPr lang="en-US" sz="1750"/>
              <a:t>Html&gt;   &lt;body&gt;   </a:t>
            </a:r>
            <a:endParaRPr/>
          </a:p>
          <a:p>
            <a:pPr marL="228600" lvl="0" indent="-228600" algn="l" rtl="0">
              <a:lnSpc>
                <a:spcPct val="70000"/>
              </a:lnSpc>
              <a:spcBef>
                <a:spcPts val="1000"/>
              </a:spcBef>
              <a:spcAft>
                <a:spcPts val="0"/>
              </a:spcAft>
              <a:buClr>
                <a:schemeClr val="dk1"/>
              </a:buClr>
              <a:buSzPts val="1750"/>
              <a:buChar char="•"/>
            </a:pPr>
            <a:r>
              <a:rPr lang="en-US" sz="1750"/>
              <a:t>      &lt;script type = "text/javascript"&gt;</a:t>
            </a:r>
            <a:endParaRPr/>
          </a:p>
          <a:p>
            <a:pPr marL="228600" lvl="0" indent="-228600" algn="l" rtl="0">
              <a:lnSpc>
                <a:spcPct val="70000"/>
              </a:lnSpc>
              <a:spcBef>
                <a:spcPts val="1000"/>
              </a:spcBef>
              <a:spcAft>
                <a:spcPts val="0"/>
              </a:spcAft>
              <a:buClr>
                <a:schemeClr val="dk1"/>
              </a:buClr>
              <a:buSzPts val="1750"/>
              <a:buChar char="•"/>
            </a:pPr>
            <a:r>
              <a:rPr lang="en-US" sz="1750"/>
              <a:t>         &lt;!--</a:t>
            </a:r>
            <a:endParaRPr/>
          </a:p>
          <a:p>
            <a:pPr marL="228600" lvl="0" indent="-228600" algn="l" rtl="0">
              <a:lnSpc>
                <a:spcPct val="70000"/>
              </a:lnSpc>
              <a:spcBef>
                <a:spcPts val="1000"/>
              </a:spcBef>
              <a:spcAft>
                <a:spcPts val="0"/>
              </a:spcAft>
              <a:buClr>
                <a:schemeClr val="dk1"/>
              </a:buClr>
              <a:buSzPts val="1750"/>
              <a:buChar char="•"/>
            </a:pPr>
            <a:r>
              <a:rPr lang="en-US" sz="1750"/>
              <a:t>            var book = "maths";</a:t>
            </a:r>
            <a:endParaRPr/>
          </a:p>
          <a:p>
            <a:pPr marL="228600" lvl="0" indent="-228600" algn="l" rtl="0">
              <a:lnSpc>
                <a:spcPct val="70000"/>
              </a:lnSpc>
              <a:spcBef>
                <a:spcPts val="1000"/>
              </a:spcBef>
              <a:spcAft>
                <a:spcPts val="0"/>
              </a:spcAft>
              <a:buClr>
                <a:schemeClr val="dk1"/>
              </a:buClr>
              <a:buSzPts val="1750"/>
              <a:buChar char="•"/>
            </a:pPr>
            <a:r>
              <a:rPr lang="en-US" sz="1750"/>
              <a:t>            if( book == "history" ) {</a:t>
            </a:r>
            <a:endParaRPr/>
          </a:p>
          <a:p>
            <a:pPr marL="228600" lvl="0" indent="-228600" algn="l" rtl="0">
              <a:lnSpc>
                <a:spcPct val="70000"/>
              </a:lnSpc>
              <a:spcBef>
                <a:spcPts val="1000"/>
              </a:spcBef>
              <a:spcAft>
                <a:spcPts val="0"/>
              </a:spcAft>
              <a:buClr>
                <a:schemeClr val="dk1"/>
              </a:buClr>
              <a:buSzPts val="1750"/>
              <a:buChar char="•"/>
            </a:pPr>
            <a:r>
              <a:rPr lang="en-US" sz="1750"/>
              <a:t>               document.write("&lt;b&gt;History Book&lt;/b&gt;");</a:t>
            </a:r>
            <a:endParaRPr/>
          </a:p>
          <a:p>
            <a:pPr marL="228600" lvl="0" indent="-228600" algn="l" rtl="0">
              <a:lnSpc>
                <a:spcPct val="70000"/>
              </a:lnSpc>
              <a:spcBef>
                <a:spcPts val="1000"/>
              </a:spcBef>
              <a:spcAft>
                <a:spcPts val="0"/>
              </a:spcAft>
              <a:buClr>
                <a:schemeClr val="dk1"/>
              </a:buClr>
              <a:buSzPts val="1750"/>
              <a:buChar char="•"/>
            </a:pPr>
            <a:r>
              <a:rPr lang="en-US" sz="1750"/>
              <a:t>            } else if( book == "maths" ) {</a:t>
            </a:r>
            <a:endParaRPr/>
          </a:p>
          <a:p>
            <a:pPr marL="228600" lvl="0" indent="-228600" algn="l" rtl="0">
              <a:lnSpc>
                <a:spcPct val="70000"/>
              </a:lnSpc>
              <a:spcBef>
                <a:spcPts val="1000"/>
              </a:spcBef>
              <a:spcAft>
                <a:spcPts val="0"/>
              </a:spcAft>
              <a:buClr>
                <a:schemeClr val="dk1"/>
              </a:buClr>
              <a:buSzPts val="1750"/>
              <a:buChar char="•"/>
            </a:pPr>
            <a:r>
              <a:rPr lang="en-US" sz="1750"/>
              <a:t>               document.write("&lt;b&gt;Maths Book&lt;/b&gt;");</a:t>
            </a:r>
            <a:endParaRPr/>
          </a:p>
          <a:p>
            <a:pPr marL="228600" lvl="0" indent="-228600" algn="l" rtl="0">
              <a:lnSpc>
                <a:spcPct val="70000"/>
              </a:lnSpc>
              <a:spcBef>
                <a:spcPts val="1000"/>
              </a:spcBef>
              <a:spcAft>
                <a:spcPts val="0"/>
              </a:spcAft>
              <a:buClr>
                <a:schemeClr val="dk1"/>
              </a:buClr>
              <a:buSzPts val="1750"/>
              <a:buChar char="•"/>
            </a:pPr>
            <a:r>
              <a:rPr lang="en-US" sz="1750"/>
              <a:t>            } else if( book == "economics" ) {</a:t>
            </a:r>
            <a:endParaRPr/>
          </a:p>
          <a:p>
            <a:pPr marL="228600" lvl="0" indent="-228600" algn="l" rtl="0">
              <a:lnSpc>
                <a:spcPct val="70000"/>
              </a:lnSpc>
              <a:spcBef>
                <a:spcPts val="1000"/>
              </a:spcBef>
              <a:spcAft>
                <a:spcPts val="0"/>
              </a:spcAft>
              <a:buClr>
                <a:schemeClr val="dk1"/>
              </a:buClr>
              <a:buSzPts val="1750"/>
              <a:buChar char="•"/>
            </a:pPr>
            <a:r>
              <a:rPr lang="en-US" sz="1750"/>
              <a:t>               document.write("&lt;b&gt;Economics Book&lt;/b&gt;");</a:t>
            </a:r>
            <a:endParaRPr/>
          </a:p>
          <a:p>
            <a:pPr marL="228600" lvl="0" indent="-228600" algn="l" rtl="0">
              <a:lnSpc>
                <a:spcPct val="70000"/>
              </a:lnSpc>
              <a:spcBef>
                <a:spcPts val="1000"/>
              </a:spcBef>
              <a:spcAft>
                <a:spcPts val="0"/>
              </a:spcAft>
              <a:buClr>
                <a:schemeClr val="dk1"/>
              </a:buClr>
              <a:buSzPts val="1750"/>
              <a:buChar char="•"/>
            </a:pPr>
            <a:r>
              <a:rPr lang="en-US" sz="1750"/>
              <a:t>            } else {</a:t>
            </a:r>
            <a:endParaRPr/>
          </a:p>
          <a:p>
            <a:pPr marL="228600" lvl="0" indent="-228600" algn="l" rtl="0">
              <a:lnSpc>
                <a:spcPct val="70000"/>
              </a:lnSpc>
              <a:spcBef>
                <a:spcPts val="1000"/>
              </a:spcBef>
              <a:spcAft>
                <a:spcPts val="0"/>
              </a:spcAft>
              <a:buClr>
                <a:schemeClr val="dk1"/>
              </a:buClr>
              <a:buSzPts val="1750"/>
              <a:buChar char="•"/>
            </a:pPr>
            <a:r>
              <a:rPr lang="en-US" sz="1750"/>
              <a:t>               document.write("&lt;b&gt;Unknown Book&lt;/b&gt;");</a:t>
            </a:r>
            <a:endParaRPr/>
          </a:p>
          <a:p>
            <a:pPr marL="228600" lvl="0" indent="-228600" algn="l" rtl="0">
              <a:lnSpc>
                <a:spcPct val="70000"/>
              </a:lnSpc>
              <a:spcBef>
                <a:spcPts val="1000"/>
              </a:spcBef>
              <a:spcAft>
                <a:spcPts val="0"/>
              </a:spcAft>
              <a:buClr>
                <a:schemeClr val="dk1"/>
              </a:buClr>
              <a:buSzPts val="1750"/>
              <a:buChar char="•"/>
            </a:pPr>
            <a:r>
              <a:rPr lang="en-US" sz="1750"/>
              <a:t>            }</a:t>
            </a:r>
            <a:endParaRPr/>
          </a:p>
          <a:p>
            <a:pPr marL="228600" lvl="0" indent="-228600" algn="l" rtl="0">
              <a:lnSpc>
                <a:spcPct val="70000"/>
              </a:lnSpc>
              <a:spcBef>
                <a:spcPts val="1000"/>
              </a:spcBef>
              <a:spcAft>
                <a:spcPts val="0"/>
              </a:spcAft>
              <a:buClr>
                <a:schemeClr val="dk1"/>
              </a:buClr>
              <a:buSzPts val="1750"/>
              <a:buChar char="•"/>
            </a:pPr>
            <a:r>
              <a:rPr lang="en-US" sz="1750"/>
              <a:t>         //--&gt;</a:t>
            </a:r>
            <a:endParaRPr/>
          </a:p>
          <a:p>
            <a:pPr marL="228600" lvl="0" indent="-228600" algn="l" rtl="0">
              <a:lnSpc>
                <a:spcPct val="70000"/>
              </a:lnSpc>
              <a:spcBef>
                <a:spcPts val="1000"/>
              </a:spcBef>
              <a:spcAft>
                <a:spcPts val="0"/>
              </a:spcAft>
              <a:buClr>
                <a:schemeClr val="dk1"/>
              </a:buClr>
              <a:buSzPts val="1750"/>
              <a:buChar char="•"/>
            </a:pPr>
            <a:r>
              <a:rPr lang="en-US" sz="1750"/>
              <a:t>      &lt;/script&gt;      </a:t>
            </a:r>
            <a:endParaRPr/>
          </a:p>
          <a:p>
            <a:pPr marL="228600" lvl="0" indent="-228600" algn="l" rtl="0">
              <a:lnSpc>
                <a:spcPct val="70000"/>
              </a:lnSpc>
              <a:spcBef>
                <a:spcPts val="1000"/>
              </a:spcBef>
              <a:spcAft>
                <a:spcPts val="0"/>
              </a:spcAft>
              <a:buClr>
                <a:schemeClr val="dk1"/>
              </a:buClr>
              <a:buSzPts val="1750"/>
              <a:buChar char="•"/>
            </a:pPr>
            <a:r>
              <a:rPr lang="en-US" sz="1750"/>
              <a:t>      &lt;p&gt;Set the variable to different value and then try...&lt;/p&gt;</a:t>
            </a:r>
            <a:endParaRPr/>
          </a:p>
          <a:p>
            <a:pPr marL="228600" lvl="0" indent="-228600" algn="l" rtl="0">
              <a:lnSpc>
                <a:spcPct val="70000"/>
              </a:lnSpc>
              <a:spcBef>
                <a:spcPts val="1000"/>
              </a:spcBef>
              <a:spcAft>
                <a:spcPts val="0"/>
              </a:spcAft>
              <a:buClr>
                <a:schemeClr val="dk1"/>
              </a:buClr>
              <a:buSzPts val="1750"/>
              <a:buChar char="•"/>
            </a:pPr>
            <a:r>
              <a:rPr lang="en-US" sz="1750"/>
              <a:t>   &lt;/body&gt; &lt;html&gt;</a:t>
            </a:r>
            <a:endParaRPr/>
          </a:p>
          <a:p>
            <a:pPr marL="228600" lvl="0" indent="-228600" algn="l" rtl="0">
              <a:lnSpc>
                <a:spcPct val="70000"/>
              </a:lnSpc>
              <a:spcBef>
                <a:spcPts val="1000"/>
              </a:spcBef>
              <a:spcAft>
                <a:spcPts val="0"/>
              </a:spcAft>
              <a:buClr>
                <a:schemeClr val="dk1"/>
              </a:buClr>
              <a:buSzPts val="1750"/>
              <a:buChar char="•"/>
            </a:pPr>
            <a:r>
              <a:rPr lang="en-US" sz="1750" b="1"/>
              <a:t>Output</a:t>
            </a:r>
            <a:endParaRPr/>
          </a:p>
          <a:p>
            <a:pPr marL="228600" lvl="0" indent="-228600" algn="l" rtl="0">
              <a:lnSpc>
                <a:spcPct val="70000"/>
              </a:lnSpc>
              <a:spcBef>
                <a:spcPts val="1000"/>
              </a:spcBef>
              <a:spcAft>
                <a:spcPts val="0"/>
              </a:spcAft>
              <a:buClr>
                <a:schemeClr val="dk1"/>
              </a:buClr>
              <a:buSzPts val="1750"/>
              <a:buChar char="•"/>
            </a:pPr>
            <a:r>
              <a:rPr lang="en-US" sz="1750"/>
              <a:t>Maths Book</a:t>
            </a:r>
            <a:endParaRPr/>
          </a:p>
          <a:p>
            <a:pPr marL="228600" lvl="0" indent="-228600" algn="l" rtl="0">
              <a:lnSpc>
                <a:spcPct val="70000"/>
              </a:lnSpc>
              <a:spcBef>
                <a:spcPts val="1000"/>
              </a:spcBef>
              <a:spcAft>
                <a:spcPts val="0"/>
              </a:spcAft>
              <a:buClr>
                <a:schemeClr val="dk1"/>
              </a:buClr>
              <a:buSzPts val="1750"/>
              <a:buChar char="•"/>
            </a:pPr>
            <a:r>
              <a:rPr lang="en-US" sz="1750"/>
              <a:t>Set the variable to different value and then try...</a:t>
            </a:r>
            <a:endParaRPr sz="175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5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Switch Case</a:t>
            </a:r>
            <a:br>
              <a:rPr lang="en-US"/>
            </a:br>
            <a:endParaRPr/>
          </a:p>
        </p:txBody>
      </p:sp>
      <p:sp>
        <p:nvSpPr>
          <p:cNvPr id="350" name="Google Shape;350;p5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50800" algn="l" rtl="0">
              <a:lnSpc>
                <a:spcPct val="90000"/>
              </a:lnSpc>
              <a:spcBef>
                <a:spcPts val="0"/>
              </a:spcBef>
              <a:spcAft>
                <a:spcPts val="0"/>
              </a:spcAft>
              <a:buClr>
                <a:schemeClr val="dk1"/>
              </a:buClr>
              <a:buSzPts val="2800"/>
              <a:buNone/>
            </a:pPr>
            <a:endParaRPr/>
          </a:p>
        </p:txBody>
      </p:sp>
      <p:pic>
        <p:nvPicPr>
          <p:cNvPr id="351" name="Google Shape;351;p57" descr="Switch case"/>
          <p:cNvPicPr preferRelativeResize="0"/>
          <p:nvPr/>
        </p:nvPicPr>
        <p:blipFill rotWithShape="1">
          <a:blip r:embed="rId3">
            <a:alphaModFix/>
          </a:blip>
          <a:srcRect/>
          <a:stretch/>
        </p:blipFill>
        <p:spPr>
          <a:xfrm>
            <a:off x="4092979" y="1528996"/>
            <a:ext cx="3671924" cy="4924269"/>
          </a:xfrm>
          <a:prstGeom prst="rect">
            <a:avLst/>
          </a:prstGeom>
          <a:noFill/>
          <a:ln>
            <a:noFill/>
          </a:ln>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6" name="Google Shape;356;p5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357" name="Google Shape;357;p5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u="sng">
                <a:solidFill>
                  <a:schemeClr val="hlink"/>
                </a:solidFill>
                <a:hlinkClick r:id="rId3"/>
              </a:rPr>
              <a:t>switch.txt</a:t>
            </a:r>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2" name="Google Shape;362;p5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while Loop</a:t>
            </a:r>
            <a:br>
              <a:rPr lang="en-US"/>
            </a:br>
            <a:endParaRPr/>
          </a:p>
        </p:txBody>
      </p:sp>
      <p:sp>
        <p:nvSpPr>
          <p:cNvPr id="363" name="Google Shape;363;p5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50800" algn="l" rtl="0">
              <a:lnSpc>
                <a:spcPct val="90000"/>
              </a:lnSpc>
              <a:spcBef>
                <a:spcPts val="0"/>
              </a:spcBef>
              <a:spcAft>
                <a:spcPts val="0"/>
              </a:spcAft>
              <a:buClr>
                <a:schemeClr val="dk1"/>
              </a:buClr>
              <a:buSzPts val="2800"/>
              <a:buNone/>
            </a:pPr>
            <a:endParaRPr/>
          </a:p>
        </p:txBody>
      </p:sp>
      <p:pic>
        <p:nvPicPr>
          <p:cNvPr id="364" name="Google Shape;364;p59" descr="While loop"/>
          <p:cNvPicPr preferRelativeResize="0"/>
          <p:nvPr/>
        </p:nvPicPr>
        <p:blipFill rotWithShape="1">
          <a:blip r:embed="rId3">
            <a:alphaModFix/>
          </a:blip>
          <a:srcRect/>
          <a:stretch/>
        </p:blipFill>
        <p:spPr>
          <a:xfrm>
            <a:off x="3753214" y="1334826"/>
            <a:ext cx="3202222" cy="4919004"/>
          </a:xfrm>
          <a:prstGeom prst="rect">
            <a:avLst/>
          </a:prstGeom>
          <a:noFill/>
          <a:ln>
            <a:noFill/>
          </a:ln>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369" name="Google Shape;369;p60"/>
          <p:cNvSpPr txBox="1">
            <a:spLocks noGrp="1"/>
          </p:cNvSpPr>
          <p:nvPr>
            <p:ph type="body" idx="1"/>
          </p:nvPr>
        </p:nvSpPr>
        <p:spPr>
          <a:xfrm>
            <a:off x="838200" y="194872"/>
            <a:ext cx="10515600" cy="6663128"/>
          </a:xfrm>
          <a:prstGeom prst="rect">
            <a:avLst/>
          </a:prstGeom>
          <a:noFill/>
          <a:ln>
            <a:noFill/>
          </a:ln>
        </p:spPr>
        <p:txBody>
          <a:bodyPr spcFirstLastPara="1" wrap="square" lIns="91425" tIns="45700" rIns="91425" bIns="45700" anchor="t" anchorCtr="0">
            <a:noAutofit/>
          </a:bodyPr>
          <a:lstStyle/>
          <a:p>
            <a:pPr marL="228600" lvl="0" indent="-228600" algn="l" rtl="0">
              <a:lnSpc>
                <a:spcPct val="80000"/>
              </a:lnSpc>
              <a:spcBef>
                <a:spcPts val="0"/>
              </a:spcBef>
              <a:spcAft>
                <a:spcPts val="0"/>
              </a:spcAft>
              <a:buClr>
                <a:schemeClr val="dk1"/>
              </a:buClr>
              <a:buSzPts val="2590"/>
              <a:buNone/>
            </a:pPr>
            <a:r>
              <a:rPr lang="en-US" sz="2590"/>
              <a:t>&lt;html&gt;   &lt;body&gt;</a:t>
            </a:r>
            <a:endParaRPr/>
          </a:p>
          <a:p>
            <a:pPr marL="228600" lvl="0" indent="-228600" algn="l" rtl="0">
              <a:lnSpc>
                <a:spcPct val="80000"/>
              </a:lnSpc>
              <a:spcBef>
                <a:spcPts val="1000"/>
              </a:spcBef>
              <a:spcAft>
                <a:spcPts val="0"/>
              </a:spcAft>
              <a:buClr>
                <a:schemeClr val="dk1"/>
              </a:buClr>
              <a:buSzPts val="2590"/>
              <a:buNone/>
            </a:pPr>
            <a:r>
              <a:rPr lang="en-US" sz="2590"/>
              <a:t>      &lt;script type = "text/javascript"&gt;</a:t>
            </a:r>
            <a:endParaRPr/>
          </a:p>
          <a:p>
            <a:pPr marL="228600" lvl="0" indent="-228600" algn="l" rtl="0">
              <a:lnSpc>
                <a:spcPct val="80000"/>
              </a:lnSpc>
              <a:spcBef>
                <a:spcPts val="1000"/>
              </a:spcBef>
              <a:spcAft>
                <a:spcPts val="0"/>
              </a:spcAft>
              <a:buClr>
                <a:schemeClr val="dk1"/>
              </a:buClr>
              <a:buSzPts val="2590"/>
              <a:buNone/>
            </a:pPr>
            <a:r>
              <a:rPr lang="en-US" sz="2590"/>
              <a:t>         &lt;!--</a:t>
            </a:r>
            <a:endParaRPr/>
          </a:p>
          <a:p>
            <a:pPr marL="228600" lvl="0" indent="-228600" algn="l" rtl="0">
              <a:lnSpc>
                <a:spcPct val="80000"/>
              </a:lnSpc>
              <a:spcBef>
                <a:spcPts val="1000"/>
              </a:spcBef>
              <a:spcAft>
                <a:spcPts val="0"/>
              </a:spcAft>
              <a:buClr>
                <a:schemeClr val="dk1"/>
              </a:buClr>
              <a:buSzPts val="2590"/>
              <a:buNone/>
            </a:pPr>
            <a:r>
              <a:rPr lang="en-US" sz="2590"/>
              <a:t>            var count = 0;</a:t>
            </a:r>
            <a:endParaRPr/>
          </a:p>
          <a:p>
            <a:pPr marL="228600" lvl="0" indent="-228600" algn="l" rtl="0">
              <a:lnSpc>
                <a:spcPct val="80000"/>
              </a:lnSpc>
              <a:spcBef>
                <a:spcPts val="1000"/>
              </a:spcBef>
              <a:spcAft>
                <a:spcPts val="0"/>
              </a:spcAft>
              <a:buClr>
                <a:schemeClr val="dk1"/>
              </a:buClr>
              <a:buSzPts val="2590"/>
              <a:buNone/>
            </a:pPr>
            <a:r>
              <a:rPr lang="en-US" sz="2590"/>
              <a:t>            document.write("Starting Loop ");</a:t>
            </a:r>
            <a:endParaRPr/>
          </a:p>
          <a:p>
            <a:pPr marL="228600" lvl="0" indent="-228600" algn="l" rtl="0">
              <a:lnSpc>
                <a:spcPct val="80000"/>
              </a:lnSpc>
              <a:spcBef>
                <a:spcPts val="1000"/>
              </a:spcBef>
              <a:spcAft>
                <a:spcPts val="0"/>
              </a:spcAft>
              <a:buClr>
                <a:schemeClr val="dk1"/>
              </a:buClr>
              <a:buSzPts val="2590"/>
              <a:buNone/>
            </a:pPr>
            <a:r>
              <a:rPr lang="en-US" sz="2590"/>
              <a:t>         </a:t>
            </a:r>
            <a:endParaRPr/>
          </a:p>
          <a:p>
            <a:pPr marL="228600" lvl="0" indent="-228600" algn="l" rtl="0">
              <a:lnSpc>
                <a:spcPct val="80000"/>
              </a:lnSpc>
              <a:spcBef>
                <a:spcPts val="1000"/>
              </a:spcBef>
              <a:spcAft>
                <a:spcPts val="0"/>
              </a:spcAft>
              <a:buClr>
                <a:schemeClr val="dk1"/>
              </a:buClr>
              <a:buSzPts val="2590"/>
              <a:buNone/>
            </a:pPr>
            <a:r>
              <a:rPr lang="en-US" sz="2590"/>
              <a:t>            while (count &lt; 10) {</a:t>
            </a:r>
            <a:endParaRPr/>
          </a:p>
          <a:p>
            <a:pPr marL="228600" lvl="0" indent="-228600" algn="l" rtl="0">
              <a:lnSpc>
                <a:spcPct val="80000"/>
              </a:lnSpc>
              <a:spcBef>
                <a:spcPts val="1000"/>
              </a:spcBef>
              <a:spcAft>
                <a:spcPts val="0"/>
              </a:spcAft>
              <a:buClr>
                <a:schemeClr val="dk1"/>
              </a:buClr>
              <a:buSzPts val="2590"/>
              <a:buNone/>
            </a:pPr>
            <a:r>
              <a:rPr lang="en-US" sz="2590"/>
              <a:t>               document.write("Current Count : " + count + "&lt;br /&gt;");</a:t>
            </a:r>
            <a:endParaRPr/>
          </a:p>
          <a:p>
            <a:pPr marL="228600" lvl="0" indent="-228600" algn="l" rtl="0">
              <a:lnSpc>
                <a:spcPct val="80000"/>
              </a:lnSpc>
              <a:spcBef>
                <a:spcPts val="1000"/>
              </a:spcBef>
              <a:spcAft>
                <a:spcPts val="0"/>
              </a:spcAft>
              <a:buClr>
                <a:schemeClr val="dk1"/>
              </a:buClr>
              <a:buSzPts val="2590"/>
              <a:buNone/>
            </a:pPr>
            <a:r>
              <a:rPr lang="en-US" sz="2590"/>
              <a:t>               count++;</a:t>
            </a:r>
            <a:endParaRPr/>
          </a:p>
          <a:p>
            <a:pPr marL="228600" lvl="0" indent="-228600" algn="l" rtl="0">
              <a:lnSpc>
                <a:spcPct val="80000"/>
              </a:lnSpc>
              <a:spcBef>
                <a:spcPts val="1000"/>
              </a:spcBef>
              <a:spcAft>
                <a:spcPts val="0"/>
              </a:spcAft>
              <a:buClr>
                <a:schemeClr val="dk1"/>
              </a:buClr>
              <a:buSzPts val="2590"/>
              <a:buNone/>
            </a:pPr>
            <a:r>
              <a:rPr lang="en-US" sz="2590"/>
              <a:t>            }</a:t>
            </a:r>
            <a:endParaRPr/>
          </a:p>
          <a:p>
            <a:pPr marL="228600" lvl="0" indent="-228600" algn="l" rtl="0">
              <a:lnSpc>
                <a:spcPct val="80000"/>
              </a:lnSpc>
              <a:spcBef>
                <a:spcPts val="1000"/>
              </a:spcBef>
              <a:spcAft>
                <a:spcPts val="0"/>
              </a:spcAft>
              <a:buClr>
                <a:schemeClr val="dk1"/>
              </a:buClr>
              <a:buSzPts val="2590"/>
              <a:buNone/>
            </a:pPr>
            <a:r>
              <a:rPr lang="en-US" sz="2590"/>
              <a:t>    document.write("Loop stopped!");</a:t>
            </a:r>
            <a:endParaRPr/>
          </a:p>
          <a:p>
            <a:pPr marL="228600" lvl="0" indent="-228600" algn="l" rtl="0">
              <a:lnSpc>
                <a:spcPct val="80000"/>
              </a:lnSpc>
              <a:spcBef>
                <a:spcPts val="1000"/>
              </a:spcBef>
              <a:spcAft>
                <a:spcPts val="0"/>
              </a:spcAft>
              <a:buClr>
                <a:schemeClr val="dk1"/>
              </a:buClr>
              <a:buSzPts val="2590"/>
              <a:buNone/>
            </a:pPr>
            <a:r>
              <a:rPr lang="en-US" sz="2590"/>
              <a:t>         //--&gt;</a:t>
            </a:r>
            <a:endParaRPr/>
          </a:p>
          <a:p>
            <a:pPr marL="228600" lvl="0" indent="-228600" algn="l" rtl="0">
              <a:lnSpc>
                <a:spcPct val="80000"/>
              </a:lnSpc>
              <a:spcBef>
                <a:spcPts val="1000"/>
              </a:spcBef>
              <a:spcAft>
                <a:spcPts val="0"/>
              </a:spcAft>
              <a:buClr>
                <a:schemeClr val="dk1"/>
              </a:buClr>
              <a:buSzPts val="2590"/>
              <a:buNone/>
            </a:pPr>
            <a:r>
              <a:rPr lang="en-US" sz="2590"/>
              <a:t>      &lt;/script&gt;</a:t>
            </a:r>
            <a:endParaRPr/>
          </a:p>
          <a:p>
            <a:pPr marL="228600" lvl="0" indent="-228600" algn="l" rtl="0">
              <a:lnSpc>
                <a:spcPct val="80000"/>
              </a:lnSpc>
              <a:spcBef>
                <a:spcPts val="1000"/>
              </a:spcBef>
              <a:spcAft>
                <a:spcPts val="0"/>
              </a:spcAft>
              <a:buClr>
                <a:schemeClr val="dk1"/>
              </a:buClr>
              <a:buSzPts val="2590"/>
              <a:buNone/>
            </a:pPr>
            <a:r>
              <a:rPr lang="en-US" sz="2590"/>
              <a:t>&lt;p&gt;Set the variable to different value and then try...&lt;/p&gt;</a:t>
            </a:r>
            <a:endParaRPr/>
          </a:p>
          <a:p>
            <a:pPr marL="228600" lvl="0" indent="-228600" algn="l" rtl="0">
              <a:lnSpc>
                <a:spcPct val="80000"/>
              </a:lnSpc>
              <a:spcBef>
                <a:spcPts val="1000"/>
              </a:spcBef>
              <a:spcAft>
                <a:spcPts val="0"/>
              </a:spcAft>
              <a:buClr>
                <a:schemeClr val="dk1"/>
              </a:buClr>
              <a:buSzPts val="2590"/>
              <a:buNone/>
            </a:pPr>
            <a:r>
              <a:rPr lang="en-US" sz="2590"/>
              <a:t>   &lt;/body&gt;&lt;/html&gt;</a:t>
            </a:r>
            <a:endParaRPr sz="259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74" name="Google Shape;374;p6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375" name="Google Shape;375;p61"/>
          <p:cNvSpPr txBox="1">
            <a:spLocks noGrp="1"/>
          </p:cNvSpPr>
          <p:nvPr>
            <p:ph type="body" idx="1"/>
          </p:nvPr>
        </p:nvSpPr>
        <p:spPr>
          <a:xfrm>
            <a:off x="838200" y="1825625"/>
            <a:ext cx="10515600" cy="4815018"/>
          </a:xfrm>
          <a:prstGeom prst="rect">
            <a:avLst/>
          </a:prstGeom>
          <a:noFill/>
          <a:ln>
            <a:noFill/>
          </a:ln>
        </p:spPr>
        <p:txBody>
          <a:bodyPr spcFirstLastPara="1" wrap="square" lIns="91425" tIns="45700" rIns="91425" bIns="45700" anchor="t" anchorCtr="0">
            <a:noAutofit/>
          </a:bodyPr>
          <a:lstStyle/>
          <a:p>
            <a:pPr marL="228600" lvl="0" indent="-228600" algn="l" rtl="0">
              <a:lnSpc>
                <a:spcPct val="70000"/>
              </a:lnSpc>
              <a:spcBef>
                <a:spcPts val="0"/>
              </a:spcBef>
              <a:spcAft>
                <a:spcPts val="0"/>
              </a:spcAft>
              <a:buClr>
                <a:schemeClr val="dk1"/>
              </a:buClr>
              <a:buSzPts val="1960"/>
              <a:buChar char="•"/>
            </a:pPr>
            <a:r>
              <a:rPr lang="en-US" sz="1960"/>
              <a:t>Output</a:t>
            </a:r>
            <a:endParaRPr/>
          </a:p>
          <a:p>
            <a:pPr marL="228600" lvl="0" indent="-228600" algn="l" rtl="0">
              <a:lnSpc>
                <a:spcPct val="70000"/>
              </a:lnSpc>
              <a:spcBef>
                <a:spcPts val="1000"/>
              </a:spcBef>
              <a:spcAft>
                <a:spcPts val="0"/>
              </a:spcAft>
              <a:buClr>
                <a:schemeClr val="dk1"/>
              </a:buClr>
              <a:buSzPts val="1960"/>
              <a:buChar char="•"/>
            </a:pPr>
            <a:r>
              <a:rPr lang="en-US" sz="1960"/>
              <a:t>Starting Loop</a:t>
            </a:r>
            <a:endParaRPr/>
          </a:p>
          <a:p>
            <a:pPr marL="228600" lvl="0" indent="-228600" algn="l" rtl="0">
              <a:lnSpc>
                <a:spcPct val="70000"/>
              </a:lnSpc>
              <a:spcBef>
                <a:spcPts val="1000"/>
              </a:spcBef>
              <a:spcAft>
                <a:spcPts val="0"/>
              </a:spcAft>
              <a:buClr>
                <a:schemeClr val="dk1"/>
              </a:buClr>
              <a:buSzPts val="1960"/>
              <a:buChar char="•"/>
            </a:pPr>
            <a:r>
              <a:rPr lang="en-US" sz="1960"/>
              <a:t>Current Count : 0</a:t>
            </a:r>
            <a:endParaRPr/>
          </a:p>
          <a:p>
            <a:pPr marL="228600" lvl="0" indent="-228600" algn="l" rtl="0">
              <a:lnSpc>
                <a:spcPct val="70000"/>
              </a:lnSpc>
              <a:spcBef>
                <a:spcPts val="1000"/>
              </a:spcBef>
              <a:spcAft>
                <a:spcPts val="0"/>
              </a:spcAft>
              <a:buClr>
                <a:schemeClr val="dk1"/>
              </a:buClr>
              <a:buSzPts val="1960"/>
              <a:buChar char="•"/>
            </a:pPr>
            <a:r>
              <a:rPr lang="en-US" sz="1960"/>
              <a:t>Current Count : 1</a:t>
            </a:r>
            <a:endParaRPr/>
          </a:p>
          <a:p>
            <a:pPr marL="228600" lvl="0" indent="-228600" algn="l" rtl="0">
              <a:lnSpc>
                <a:spcPct val="70000"/>
              </a:lnSpc>
              <a:spcBef>
                <a:spcPts val="1000"/>
              </a:spcBef>
              <a:spcAft>
                <a:spcPts val="0"/>
              </a:spcAft>
              <a:buClr>
                <a:schemeClr val="dk1"/>
              </a:buClr>
              <a:buSzPts val="1960"/>
              <a:buChar char="•"/>
            </a:pPr>
            <a:r>
              <a:rPr lang="en-US" sz="1960"/>
              <a:t>Current Count : 2</a:t>
            </a:r>
            <a:endParaRPr/>
          </a:p>
          <a:p>
            <a:pPr marL="228600" lvl="0" indent="-228600" algn="l" rtl="0">
              <a:lnSpc>
                <a:spcPct val="70000"/>
              </a:lnSpc>
              <a:spcBef>
                <a:spcPts val="1000"/>
              </a:spcBef>
              <a:spcAft>
                <a:spcPts val="0"/>
              </a:spcAft>
              <a:buClr>
                <a:schemeClr val="dk1"/>
              </a:buClr>
              <a:buSzPts val="1960"/>
              <a:buChar char="•"/>
            </a:pPr>
            <a:r>
              <a:rPr lang="en-US" sz="1960"/>
              <a:t>Current Count : 3</a:t>
            </a:r>
            <a:endParaRPr/>
          </a:p>
          <a:p>
            <a:pPr marL="228600" lvl="0" indent="-228600" algn="l" rtl="0">
              <a:lnSpc>
                <a:spcPct val="70000"/>
              </a:lnSpc>
              <a:spcBef>
                <a:spcPts val="1000"/>
              </a:spcBef>
              <a:spcAft>
                <a:spcPts val="0"/>
              </a:spcAft>
              <a:buClr>
                <a:schemeClr val="dk1"/>
              </a:buClr>
              <a:buSzPts val="1960"/>
              <a:buChar char="•"/>
            </a:pPr>
            <a:r>
              <a:rPr lang="en-US" sz="1960"/>
              <a:t>Current Count : 4</a:t>
            </a:r>
            <a:endParaRPr/>
          </a:p>
          <a:p>
            <a:pPr marL="228600" lvl="0" indent="-228600" algn="l" rtl="0">
              <a:lnSpc>
                <a:spcPct val="70000"/>
              </a:lnSpc>
              <a:spcBef>
                <a:spcPts val="1000"/>
              </a:spcBef>
              <a:spcAft>
                <a:spcPts val="0"/>
              </a:spcAft>
              <a:buClr>
                <a:schemeClr val="dk1"/>
              </a:buClr>
              <a:buSzPts val="1960"/>
              <a:buChar char="•"/>
            </a:pPr>
            <a:r>
              <a:rPr lang="en-US" sz="1960"/>
              <a:t>Current Count : 5</a:t>
            </a:r>
            <a:endParaRPr/>
          </a:p>
          <a:p>
            <a:pPr marL="228600" lvl="0" indent="-228600" algn="l" rtl="0">
              <a:lnSpc>
                <a:spcPct val="70000"/>
              </a:lnSpc>
              <a:spcBef>
                <a:spcPts val="1000"/>
              </a:spcBef>
              <a:spcAft>
                <a:spcPts val="0"/>
              </a:spcAft>
              <a:buClr>
                <a:schemeClr val="dk1"/>
              </a:buClr>
              <a:buSzPts val="1960"/>
              <a:buChar char="•"/>
            </a:pPr>
            <a:r>
              <a:rPr lang="en-US" sz="1960"/>
              <a:t>Current Count : 6</a:t>
            </a:r>
            <a:endParaRPr/>
          </a:p>
          <a:p>
            <a:pPr marL="228600" lvl="0" indent="-228600" algn="l" rtl="0">
              <a:lnSpc>
                <a:spcPct val="70000"/>
              </a:lnSpc>
              <a:spcBef>
                <a:spcPts val="1000"/>
              </a:spcBef>
              <a:spcAft>
                <a:spcPts val="0"/>
              </a:spcAft>
              <a:buClr>
                <a:schemeClr val="dk1"/>
              </a:buClr>
              <a:buSzPts val="1960"/>
              <a:buChar char="•"/>
            </a:pPr>
            <a:r>
              <a:rPr lang="en-US" sz="1960"/>
              <a:t>Current Count : 7</a:t>
            </a:r>
            <a:endParaRPr/>
          </a:p>
          <a:p>
            <a:pPr marL="228600" lvl="0" indent="-228600" algn="l" rtl="0">
              <a:lnSpc>
                <a:spcPct val="70000"/>
              </a:lnSpc>
              <a:spcBef>
                <a:spcPts val="1000"/>
              </a:spcBef>
              <a:spcAft>
                <a:spcPts val="0"/>
              </a:spcAft>
              <a:buClr>
                <a:schemeClr val="dk1"/>
              </a:buClr>
              <a:buSzPts val="1960"/>
              <a:buChar char="•"/>
            </a:pPr>
            <a:r>
              <a:rPr lang="en-US" sz="1960"/>
              <a:t>Current Count : 8</a:t>
            </a:r>
            <a:endParaRPr/>
          </a:p>
          <a:p>
            <a:pPr marL="228600" lvl="0" indent="-228600" algn="l" rtl="0">
              <a:lnSpc>
                <a:spcPct val="70000"/>
              </a:lnSpc>
              <a:spcBef>
                <a:spcPts val="1000"/>
              </a:spcBef>
              <a:spcAft>
                <a:spcPts val="0"/>
              </a:spcAft>
              <a:buClr>
                <a:schemeClr val="dk1"/>
              </a:buClr>
              <a:buSzPts val="1960"/>
              <a:buChar char="•"/>
            </a:pPr>
            <a:r>
              <a:rPr lang="en-US" sz="1960"/>
              <a:t>Current Count : 9</a:t>
            </a:r>
            <a:endParaRPr/>
          </a:p>
          <a:p>
            <a:pPr marL="228600" lvl="0" indent="-228600" algn="l" rtl="0">
              <a:lnSpc>
                <a:spcPct val="70000"/>
              </a:lnSpc>
              <a:spcBef>
                <a:spcPts val="1000"/>
              </a:spcBef>
              <a:spcAft>
                <a:spcPts val="0"/>
              </a:spcAft>
              <a:buClr>
                <a:schemeClr val="dk1"/>
              </a:buClr>
              <a:buSzPts val="1960"/>
              <a:buChar char="•"/>
            </a:pPr>
            <a:r>
              <a:rPr lang="en-US" sz="1960"/>
              <a:t>Loop stopped!</a:t>
            </a:r>
            <a:endParaRPr/>
          </a:p>
          <a:p>
            <a:pPr marL="228600" lvl="0" indent="-228600" algn="l" rtl="0">
              <a:lnSpc>
                <a:spcPct val="70000"/>
              </a:lnSpc>
              <a:spcBef>
                <a:spcPts val="1000"/>
              </a:spcBef>
              <a:spcAft>
                <a:spcPts val="0"/>
              </a:spcAft>
              <a:buClr>
                <a:schemeClr val="dk1"/>
              </a:buClr>
              <a:buSzPts val="1960"/>
              <a:buChar char="•"/>
            </a:pPr>
            <a:r>
              <a:rPr lang="en-US" sz="1960"/>
              <a:t>Set the variable to different value and then try... </a:t>
            </a:r>
            <a:endParaRPr sz="196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113" name="Google Shape;113;p1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just" rtl="0">
              <a:lnSpc>
                <a:spcPct val="90000"/>
              </a:lnSpc>
              <a:spcBef>
                <a:spcPts val="0"/>
              </a:spcBef>
              <a:spcAft>
                <a:spcPts val="0"/>
              </a:spcAft>
              <a:buClr>
                <a:schemeClr val="dk1"/>
              </a:buClr>
              <a:buSzPts val="2800"/>
              <a:buChar char="•"/>
            </a:pPr>
            <a:r>
              <a:rPr lang="en-US"/>
              <a:t>JavaScript usage has now </a:t>
            </a:r>
            <a:r>
              <a:rPr lang="en-US" b="1"/>
              <a:t>extended to mobile app development, desktop app development, and game development.</a:t>
            </a:r>
            <a:r>
              <a:rPr lang="en-US"/>
              <a:t> This opens many opportunities for you as Javascript Programmer.</a:t>
            </a:r>
            <a:endParaRPr/>
          </a:p>
          <a:p>
            <a:pPr marL="228600" lvl="0" indent="-228600" algn="just" rtl="0">
              <a:lnSpc>
                <a:spcPct val="90000"/>
              </a:lnSpc>
              <a:spcBef>
                <a:spcPts val="1000"/>
              </a:spcBef>
              <a:spcAft>
                <a:spcPts val="0"/>
              </a:spcAft>
              <a:buClr>
                <a:schemeClr val="dk1"/>
              </a:buClr>
              <a:buSzPts val="2800"/>
              <a:buChar char="•"/>
            </a:pPr>
            <a:r>
              <a:rPr lang="en-US"/>
              <a:t>Due to high demand, there is </a:t>
            </a:r>
            <a:r>
              <a:rPr lang="en-US" b="1"/>
              <a:t>tons of job growth and high pay for those who know JavaScript.</a:t>
            </a:r>
            <a:r>
              <a:rPr lang="en-US"/>
              <a:t> You can navigate over to different job sites to see what having JavaScript skills looks like in the job market.</a:t>
            </a:r>
            <a:endParaRPr/>
          </a:p>
          <a:p>
            <a:pPr marL="228600" lvl="0" indent="-50800" algn="just" rtl="0">
              <a:lnSpc>
                <a:spcPct val="90000"/>
              </a:lnSpc>
              <a:spcBef>
                <a:spcPts val="1000"/>
              </a:spcBef>
              <a:spcAft>
                <a:spcPts val="0"/>
              </a:spcAft>
              <a:buClr>
                <a:schemeClr val="dk1"/>
              </a:buClr>
              <a:buSzPts val="2800"/>
              <a:buNone/>
            </a:pPr>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379"/>
        <p:cNvGrpSpPr/>
        <p:nvPr/>
      </p:nvGrpSpPr>
      <p:grpSpPr>
        <a:xfrm>
          <a:off x="0" y="0"/>
          <a:ext cx="0" cy="0"/>
          <a:chOff x="0" y="0"/>
          <a:chExt cx="0" cy="0"/>
        </a:xfrm>
      </p:grpSpPr>
      <p:sp>
        <p:nvSpPr>
          <p:cNvPr id="380" name="Google Shape;380;p6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do...while Loop</a:t>
            </a:r>
            <a:br>
              <a:rPr lang="en-US"/>
            </a:br>
            <a:endParaRPr/>
          </a:p>
        </p:txBody>
      </p:sp>
      <p:sp>
        <p:nvSpPr>
          <p:cNvPr id="381" name="Google Shape;381;p6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50800" algn="l" rtl="0">
              <a:lnSpc>
                <a:spcPct val="90000"/>
              </a:lnSpc>
              <a:spcBef>
                <a:spcPts val="0"/>
              </a:spcBef>
              <a:spcAft>
                <a:spcPts val="0"/>
              </a:spcAft>
              <a:buClr>
                <a:schemeClr val="dk1"/>
              </a:buClr>
              <a:buSzPts val="2800"/>
              <a:buNone/>
            </a:pPr>
            <a:endParaRPr/>
          </a:p>
        </p:txBody>
      </p:sp>
      <p:pic>
        <p:nvPicPr>
          <p:cNvPr id="382" name="Google Shape;382;p62" descr="Do While Loop"/>
          <p:cNvPicPr preferRelativeResize="0"/>
          <p:nvPr/>
        </p:nvPicPr>
        <p:blipFill rotWithShape="1">
          <a:blip r:embed="rId3">
            <a:alphaModFix/>
          </a:blip>
          <a:srcRect/>
          <a:stretch/>
        </p:blipFill>
        <p:spPr>
          <a:xfrm>
            <a:off x="3243549" y="1894643"/>
            <a:ext cx="3816818" cy="4560891"/>
          </a:xfrm>
          <a:prstGeom prst="rect">
            <a:avLst/>
          </a:prstGeom>
          <a:noFill/>
          <a:ln>
            <a:noFill/>
          </a:ln>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386"/>
        <p:cNvGrpSpPr/>
        <p:nvPr/>
      </p:nvGrpSpPr>
      <p:grpSpPr>
        <a:xfrm>
          <a:off x="0" y="0"/>
          <a:ext cx="0" cy="0"/>
          <a:chOff x="0" y="0"/>
          <a:chExt cx="0" cy="0"/>
        </a:xfrm>
      </p:grpSpPr>
      <p:sp>
        <p:nvSpPr>
          <p:cNvPr id="387" name="Google Shape;387;p63"/>
          <p:cNvSpPr txBox="1">
            <a:spLocks noGrp="1"/>
          </p:cNvSpPr>
          <p:nvPr>
            <p:ph type="body" idx="1"/>
          </p:nvPr>
        </p:nvSpPr>
        <p:spPr>
          <a:xfrm>
            <a:off x="883170" y="209862"/>
            <a:ext cx="10515600" cy="6445771"/>
          </a:xfrm>
          <a:prstGeom prst="rect">
            <a:avLst/>
          </a:prstGeom>
          <a:noFill/>
          <a:ln>
            <a:noFill/>
          </a:ln>
        </p:spPr>
        <p:txBody>
          <a:bodyPr spcFirstLastPara="1" wrap="square" lIns="91425" tIns="45700" rIns="91425" bIns="45700" anchor="t" anchorCtr="0">
            <a:noAutofit/>
          </a:bodyPr>
          <a:lstStyle/>
          <a:p>
            <a:pPr marL="228600" lvl="0" indent="-228600" algn="l" rtl="0">
              <a:lnSpc>
                <a:spcPct val="70000"/>
              </a:lnSpc>
              <a:spcBef>
                <a:spcPts val="0"/>
              </a:spcBef>
              <a:spcAft>
                <a:spcPts val="0"/>
              </a:spcAft>
              <a:buClr>
                <a:schemeClr val="dk1"/>
              </a:buClr>
              <a:buSzPts val="2590"/>
              <a:buNone/>
            </a:pPr>
            <a:r>
              <a:rPr lang="en-US" sz="2590"/>
              <a:t>&lt;html&gt;   &lt;body&gt;   </a:t>
            </a:r>
            <a:endParaRPr/>
          </a:p>
          <a:p>
            <a:pPr marL="228600" lvl="0" indent="-228600" algn="l" rtl="0">
              <a:lnSpc>
                <a:spcPct val="70000"/>
              </a:lnSpc>
              <a:spcBef>
                <a:spcPts val="1000"/>
              </a:spcBef>
              <a:spcAft>
                <a:spcPts val="0"/>
              </a:spcAft>
              <a:buClr>
                <a:schemeClr val="dk1"/>
              </a:buClr>
              <a:buSzPts val="2590"/>
              <a:buNone/>
            </a:pPr>
            <a:r>
              <a:rPr lang="en-US" sz="2590"/>
              <a:t>      &lt;script type = "text/javascript"&gt;</a:t>
            </a:r>
            <a:endParaRPr/>
          </a:p>
          <a:p>
            <a:pPr marL="228600" lvl="0" indent="-228600" algn="l" rtl="0">
              <a:lnSpc>
                <a:spcPct val="70000"/>
              </a:lnSpc>
              <a:spcBef>
                <a:spcPts val="1000"/>
              </a:spcBef>
              <a:spcAft>
                <a:spcPts val="0"/>
              </a:spcAft>
              <a:buClr>
                <a:schemeClr val="dk1"/>
              </a:buClr>
              <a:buSzPts val="2590"/>
              <a:buNone/>
            </a:pPr>
            <a:r>
              <a:rPr lang="en-US" sz="2590"/>
              <a:t>         &lt;!--</a:t>
            </a:r>
            <a:endParaRPr/>
          </a:p>
          <a:p>
            <a:pPr marL="228600" lvl="0" indent="-228600" algn="l" rtl="0">
              <a:lnSpc>
                <a:spcPct val="70000"/>
              </a:lnSpc>
              <a:spcBef>
                <a:spcPts val="1000"/>
              </a:spcBef>
              <a:spcAft>
                <a:spcPts val="0"/>
              </a:spcAft>
              <a:buClr>
                <a:schemeClr val="dk1"/>
              </a:buClr>
              <a:buSzPts val="2590"/>
              <a:buNone/>
            </a:pPr>
            <a:r>
              <a:rPr lang="en-US" sz="2590"/>
              <a:t>            var count = 0;</a:t>
            </a:r>
            <a:endParaRPr/>
          </a:p>
          <a:p>
            <a:pPr marL="228600" lvl="0" indent="-228600" algn="l" rtl="0">
              <a:lnSpc>
                <a:spcPct val="70000"/>
              </a:lnSpc>
              <a:spcBef>
                <a:spcPts val="1000"/>
              </a:spcBef>
              <a:spcAft>
                <a:spcPts val="0"/>
              </a:spcAft>
              <a:buClr>
                <a:schemeClr val="dk1"/>
              </a:buClr>
              <a:buSzPts val="2590"/>
              <a:buNone/>
            </a:pPr>
            <a:r>
              <a:rPr lang="en-US" sz="2590"/>
              <a:t>document.write("Starting Loop" + "&lt;br /&gt;");</a:t>
            </a:r>
            <a:endParaRPr/>
          </a:p>
          <a:p>
            <a:pPr marL="228600" lvl="0" indent="-228600" algn="l" rtl="0">
              <a:lnSpc>
                <a:spcPct val="70000"/>
              </a:lnSpc>
              <a:spcBef>
                <a:spcPts val="1000"/>
              </a:spcBef>
              <a:spcAft>
                <a:spcPts val="0"/>
              </a:spcAft>
              <a:buClr>
                <a:schemeClr val="dk1"/>
              </a:buClr>
              <a:buSzPts val="2590"/>
              <a:buNone/>
            </a:pPr>
            <a:r>
              <a:rPr lang="en-US" sz="2590"/>
              <a:t>            do {</a:t>
            </a:r>
            <a:endParaRPr/>
          </a:p>
          <a:p>
            <a:pPr marL="228600" lvl="0" indent="-228600" algn="l" rtl="0">
              <a:lnSpc>
                <a:spcPct val="70000"/>
              </a:lnSpc>
              <a:spcBef>
                <a:spcPts val="1000"/>
              </a:spcBef>
              <a:spcAft>
                <a:spcPts val="0"/>
              </a:spcAft>
              <a:buClr>
                <a:schemeClr val="dk1"/>
              </a:buClr>
              <a:buSzPts val="2590"/>
              <a:buNone/>
            </a:pPr>
            <a:r>
              <a:rPr lang="en-US" sz="2590"/>
              <a:t>               document.write("Current Count : " + count + "&lt;br /&gt;");</a:t>
            </a:r>
            <a:endParaRPr/>
          </a:p>
          <a:p>
            <a:pPr marL="228600" lvl="0" indent="-228600" algn="l" rtl="0">
              <a:lnSpc>
                <a:spcPct val="70000"/>
              </a:lnSpc>
              <a:spcBef>
                <a:spcPts val="1000"/>
              </a:spcBef>
              <a:spcAft>
                <a:spcPts val="0"/>
              </a:spcAft>
              <a:buClr>
                <a:schemeClr val="dk1"/>
              </a:buClr>
              <a:buSzPts val="2590"/>
              <a:buNone/>
            </a:pPr>
            <a:r>
              <a:rPr lang="en-US" sz="2590"/>
              <a:t>               count++;</a:t>
            </a:r>
            <a:endParaRPr/>
          </a:p>
          <a:p>
            <a:pPr marL="228600" lvl="0" indent="-228600" algn="l" rtl="0">
              <a:lnSpc>
                <a:spcPct val="70000"/>
              </a:lnSpc>
              <a:spcBef>
                <a:spcPts val="1000"/>
              </a:spcBef>
              <a:spcAft>
                <a:spcPts val="0"/>
              </a:spcAft>
              <a:buClr>
                <a:schemeClr val="dk1"/>
              </a:buClr>
              <a:buSzPts val="2590"/>
              <a:buNone/>
            </a:pPr>
            <a:r>
              <a:rPr lang="en-US" sz="2590"/>
              <a:t>            }</a:t>
            </a:r>
            <a:endParaRPr/>
          </a:p>
          <a:p>
            <a:pPr marL="228600" lvl="0" indent="-228600" algn="l" rtl="0">
              <a:lnSpc>
                <a:spcPct val="70000"/>
              </a:lnSpc>
              <a:spcBef>
                <a:spcPts val="1000"/>
              </a:spcBef>
              <a:spcAft>
                <a:spcPts val="0"/>
              </a:spcAft>
              <a:buClr>
                <a:schemeClr val="dk1"/>
              </a:buClr>
              <a:buSzPts val="2590"/>
              <a:buNone/>
            </a:pPr>
            <a:r>
              <a:rPr lang="en-US" sz="2590"/>
              <a:t>while (count &lt; 5);</a:t>
            </a:r>
            <a:endParaRPr/>
          </a:p>
          <a:p>
            <a:pPr marL="228600" lvl="0" indent="-228600" algn="l" rtl="0">
              <a:lnSpc>
                <a:spcPct val="70000"/>
              </a:lnSpc>
              <a:spcBef>
                <a:spcPts val="1000"/>
              </a:spcBef>
              <a:spcAft>
                <a:spcPts val="0"/>
              </a:spcAft>
              <a:buClr>
                <a:schemeClr val="dk1"/>
              </a:buClr>
              <a:buSzPts val="2590"/>
              <a:buNone/>
            </a:pPr>
            <a:r>
              <a:rPr lang="en-US" sz="2590"/>
              <a:t>            document.write ("Loop stopped!");</a:t>
            </a:r>
            <a:endParaRPr/>
          </a:p>
          <a:p>
            <a:pPr marL="228600" lvl="0" indent="-228600" algn="l" rtl="0">
              <a:lnSpc>
                <a:spcPct val="70000"/>
              </a:lnSpc>
              <a:spcBef>
                <a:spcPts val="1000"/>
              </a:spcBef>
              <a:spcAft>
                <a:spcPts val="0"/>
              </a:spcAft>
              <a:buClr>
                <a:schemeClr val="dk1"/>
              </a:buClr>
              <a:buSzPts val="2590"/>
              <a:buNone/>
            </a:pPr>
            <a:r>
              <a:rPr lang="en-US" sz="2590"/>
              <a:t>         //--&gt;</a:t>
            </a:r>
            <a:endParaRPr/>
          </a:p>
          <a:p>
            <a:pPr marL="228600" lvl="0" indent="-228600" algn="l" rtl="0">
              <a:lnSpc>
                <a:spcPct val="70000"/>
              </a:lnSpc>
              <a:spcBef>
                <a:spcPts val="1000"/>
              </a:spcBef>
              <a:spcAft>
                <a:spcPts val="0"/>
              </a:spcAft>
              <a:buClr>
                <a:schemeClr val="dk1"/>
              </a:buClr>
              <a:buSzPts val="2590"/>
              <a:buNone/>
            </a:pPr>
            <a:r>
              <a:rPr lang="en-US" sz="2590"/>
              <a:t>      &lt;/script&gt;      </a:t>
            </a:r>
            <a:endParaRPr/>
          </a:p>
          <a:p>
            <a:pPr marL="228600" lvl="0" indent="-228600" algn="l" rtl="0">
              <a:lnSpc>
                <a:spcPct val="70000"/>
              </a:lnSpc>
              <a:spcBef>
                <a:spcPts val="1000"/>
              </a:spcBef>
              <a:spcAft>
                <a:spcPts val="0"/>
              </a:spcAft>
              <a:buClr>
                <a:schemeClr val="dk1"/>
              </a:buClr>
              <a:buSzPts val="2590"/>
              <a:buNone/>
            </a:pPr>
            <a:r>
              <a:rPr lang="en-US" sz="2590"/>
              <a:t>      &lt;p&gt;Set the variable to different value and then try...&lt;/p&gt;</a:t>
            </a:r>
            <a:endParaRPr/>
          </a:p>
          <a:p>
            <a:pPr marL="228600" lvl="0" indent="-228600" algn="l" rtl="0">
              <a:lnSpc>
                <a:spcPct val="70000"/>
              </a:lnSpc>
              <a:spcBef>
                <a:spcPts val="1000"/>
              </a:spcBef>
              <a:spcAft>
                <a:spcPts val="0"/>
              </a:spcAft>
              <a:buClr>
                <a:schemeClr val="dk1"/>
              </a:buClr>
              <a:buSzPts val="2590"/>
              <a:buNone/>
            </a:pPr>
            <a:r>
              <a:rPr lang="en-US" sz="2590"/>
              <a:t>   &lt;/body&gt;&lt;/html&gt;</a:t>
            </a:r>
            <a:endParaRPr sz="259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391"/>
        <p:cNvGrpSpPr/>
        <p:nvPr/>
      </p:nvGrpSpPr>
      <p:grpSpPr>
        <a:xfrm>
          <a:off x="0" y="0"/>
          <a:ext cx="0" cy="0"/>
          <a:chOff x="0" y="0"/>
          <a:chExt cx="0" cy="0"/>
        </a:xfrm>
      </p:grpSpPr>
      <p:sp>
        <p:nvSpPr>
          <p:cNvPr id="392" name="Google Shape;392;p6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393" name="Google Shape;393;p6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80000"/>
              </a:lnSpc>
              <a:spcBef>
                <a:spcPts val="0"/>
              </a:spcBef>
              <a:spcAft>
                <a:spcPts val="0"/>
              </a:spcAft>
              <a:buClr>
                <a:schemeClr val="dk1"/>
              </a:buClr>
              <a:buSzPts val="2800"/>
              <a:buChar char="•"/>
            </a:pPr>
            <a:r>
              <a:rPr lang="en-US"/>
              <a:t>Output</a:t>
            </a:r>
            <a:endParaRPr/>
          </a:p>
          <a:p>
            <a:pPr marL="228600" lvl="0" indent="-228600" algn="l" rtl="0">
              <a:lnSpc>
                <a:spcPct val="80000"/>
              </a:lnSpc>
              <a:spcBef>
                <a:spcPts val="1000"/>
              </a:spcBef>
              <a:spcAft>
                <a:spcPts val="0"/>
              </a:spcAft>
              <a:buClr>
                <a:schemeClr val="dk1"/>
              </a:buClr>
              <a:buSzPts val="2800"/>
              <a:buChar char="•"/>
            </a:pPr>
            <a:r>
              <a:rPr lang="en-US"/>
              <a:t>Starting Loop</a:t>
            </a:r>
            <a:endParaRPr/>
          </a:p>
          <a:p>
            <a:pPr marL="228600" lvl="0" indent="-228600" algn="l" rtl="0">
              <a:lnSpc>
                <a:spcPct val="80000"/>
              </a:lnSpc>
              <a:spcBef>
                <a:spcPts val="1000"/>
              </a:spcBef>
              <a:spcAft>
                <a:spcPts val="0"/>
              </a:spcAft>
              <a:buClr>
                <a:schemeClr val="dk1"/>
              </a:buClr>
              <a:buSzPts val="2800"/>
              <a:buChar char="•"/>
            </a:pPr>
            <a:r>
              <a:rPr lang="en-US"/>
              <a:t>Current Count : 0 </a:t>
            </a:r>
            <a:endParaRPr/>
          </a:p>
          <a:p>
            <a:pPr marL="228600" lvl="0" indent="-228600" algn="l" rtl="0">
              <a:lnSpc>
                <a:spcPct val="80000"/>
              </a:lnSpc>
              <a:spcBef>
                <a:spcPts val="1000"/>
              </a:spcBef>
              <a:spcAft>
                <a:spcPts val="0"/>
              </a:spcAft>
              <a:buClr>
                <a:schemeClr val="dk1"/>
              </a:buClr>
              <a:buSzPts val="2800"/>
              <a:buChar char="•"/>
            </a:pPr>
            <a:r>
              <a:rPr lang="en-US"/>
              <a:t>Current Count : 1 </a:t>
            </a:r>
            <a:endParaRPr/>
          </a:p>
          <a:p>
            <a:pPr marL="228600" lvl="0" indent="-228600" algn="l" rtl="0">
              <a:lnSpc>
                <a:spcPct val="80000"/>
              </a:lnSpc>
              <a:spcBef>
                <a:spcPts val="1000"/>
              </a:spcBef>
              <a:spcAft>
                <a:spcPts val="0"/>
              </a:spcAft>
              <a:buClr>
                <a:schemeClr val="dk1"/>
              </a:buClr>
              <a:buSzPts val="2800"/>
              <a:buChar char="•"/>
            </a:pPr>
            <a:r>
              <a:rPr lang="en-US"/>
              <a:t>Current Count : 2 </a:t>
            </a:r>
            <a:endParaRPr/>
          </a:p>
          <a:p>
            <a:pPr marL="228600" lvl="0" indent="-228600" algn="l" rtl="0">
              <a:lnSpc>
                <a:spcPct val="80000"/>
              </a:lnSpc>
              <a:spcBef>
                <a:spcPts val="1000"/>
              </a:spcBef>
              <a:spcAft>
                <a:spcPts val="0"/>
              </a:spcAft>
              <a:buClr>
                <a:schemeClr val="dk1"/>
              </a:buClr>
              <a:buSzPts val="2800"/>
              <a:buChar char="•"/>
            </a:pPr>
            <a:r>
              <a:rPr lang="en-US"/>
              <a:t>Current Count : 3 </a:t>
            </a:r>
            <a:endParaRPr/>
          </a:p>
          <a:p>
            <a:pPr marL="228600" lvl="0" indent="-228600" algn="l" rtl="0">
              <a:lnSpc>
                <a:spcPct val="80000"/>
              </a:lnSpc>
              <a:spcBef>
                <a:spcPts val="1000"/>
              </a:spcBef>
              <a:spcAft>
                <a:spcPts val="0"/>
              </a:spcAft>
              <a:buClr>
                <a:schemeClr val="dk1"/>
              </a:buClr>
              <a:buSzPts val="2800"/>
              <a:buChar char="•"/>
            </a:pPr>
            <a:r>
              <a:rPr lang="en-US"/>
              <a:t>Current Count : 4</a:t>
            </a:r>
            <a:endParaRPr/>
          </a:p>
          <a:p>
            <a:pPr marL="228600" lvl="0" indent="-228600" algn="l" rtl="0">
              <a:lnSpc>
                <a:spcPct val="80000"/>
              </a:lnSpc>
              <a:spcBef>
                <a:spcPts val="1000"/>
              </a:spcBef>
              <a:spcAft>
                <a:spcPts val="0"/>
              </a:spcAft>
              <a:buClr>
                <a:schemeClr val="dk1"/>
              </a:buClr>
              <a:buSzPts val="2800"/>
              <a:buChar char="•"/>
            </a:pPr>
            <a:r>
              <a:rPr lang="en-US"/>
              <a:t>Loop Stopped!</a:t>
            </a:r>
            <a:endParaRPr/>
          </a:p>
          <a:p>
            <a:pPr marL="228600" lvl="0" indent="-228600" algn="l" rtl="0">
              <a:lnSpc>
                <a:spcPct val="80000"/>
              </a:lnSpc>
              <a:spcBef>
                <a:spcPts val="1000"/>
              </a:spcBef>
              <a:spcAft>
                <a:spcPts val="0"/>
              </a:spcAft>
              <a:buClr>
                <a:schemeClr val="dk1"/>
              </a:buClr>
              <a:buSzPts val="2800"/>
              <a:buChar char="•"/>
            </a:pPr>
            <a:r>
              <a:rPr lang="en-US"/>
              <a:t>Set the variable to different value and then try...</a:t>
            </a:r>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sp>
        <p:nvSpPr>
          <p:cNvPr id="398" name="Google Shape;398;p6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For Loop</a:t>
            </a:r>
            <a:br>
              <a:rPr lang="en-US"/>
            </a:br>
            <a:endParaRPr/>
          </a:p>
        </p:txBody>
      </p:sp>
      <p:sp>
        <p:nvSpPr>
          <p:cNvPr id="399" name="Google Shape;399;p6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50800" algn="l" rtl="0">
              <a:lnSpc>
                <a:spcPct val="90000"/>
              </a:lnSpc>
              <a:spcBef>
                <a:spcPts val="0"/>
              </a:spcBef>
              <a:spcAft>
                <a:spcPts val="0"/>
              </a:spcAft>
              <a:buClr>
                <a:schemeClr val="dk1"/>
              </a:buClr>
              <a:buSzPts val="2800"/>
              <a:buNone/>
            </a:pPr>
            <a:endParaRPr/>
          </a:p>
        </p:txBody>
      </p:sp>
      <p:pic>
        <p:nvPicPr>
          <p:cNvPr id="400" name="Google Shape;400;p65" descr="For Loop"/>
          <p:cNvPicPr preferRelativeResize="0"/>
          <p:nvPr/>
        </p:nvPicPr>
        <p:blipFill rotWithShape="1">
          <a:blip r:embed="rId3">
            <a:alphaModFix/>
          </a:blip>
          <a:srcRect/>
          <a:stretch/>
        </p:blipFill>
        <p:spPr>
          <a:xfrm>
            <a:off x="3183589" y="2138050"/>
            <a:ext cx="5510707" cy="3734316"/>
          </a:xfrm>
          <a:prstGeom prst="rect">
            <a:avLst/>
          </a:prstGeom>
          <a:noFill/>
          <a:ln>
            <a:noFill/>
          </a:ln>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sp>
        <p:nvSpPr>
          <p:cNvPr id="405" name="Google Shape;405;p66"/>
          <p:cNvSpPr txBox="1">
            <a:spLocks noGrp="1"/>
          </p:cNvSpPr>
          <p:nvPr>
            <p:ph type="body" idx="1"/>
          </p:nvPr>
        </p:nvSpPr>
        <p:spPr>
          <a:xfrm>
            <a:off x="838200" y="239842"/>
            <a:ext cx="10515600" cy="6355829"/>
          </a:xfrm>
          <a:prstGeom prst="rect">
            <a:avLst/>
          </a:prstGeom>
          <a:noFill/>
          <a:ln>
            <a:noFill/>
          </a:ln>
        </p:spPr>
        <p:txBody>
          <a:bodyPr spcFirstLastPara="1" wrap="square" lIns="91425" tIns="45700" rIns="91425" bIns="45700" anchor="t" anchorCtr="0">
            <a:noAutofit/>
          </a:bodyPr>
          <a:lstStyle/>
          <a:p>
            <a:pPr marL="228600" lvl="0" indent="-228600" algn="l" rtl="0">
              <a:lnSpc>
                <a:spcPct val="70000"/>
              </a:lnSpc>
              <a:spcBef>
                <a:spcPts val="0"/>
              </a:spcBef>
              <a:spcAft>
                <a:spcPts val="0"/>
              </a:spcAft>
              <a:buClr>
                <a:schemeClr val="dk1"/>
              </a:buClr>
              <a:buSzPts val="2590"/>
              <a:buNone/>
            </a:pPr>
            <a:r>
              <a:rPr lang="en-US" sz="2590"/>
              <a:t>&lt;html&gt;   &lt;body&gt;      </a:t>
            </a:r>
            <a:endParaRPr/>
          </a:p>
          <a:p>
            <a:pPr marL="228600" lvl="0" indent="-228600" algn="l" rtl="0">
              <a:lnSpc>
                <a:spcPct val="70000"/>
              </a:lnSpc>
              <a:spcBef>
                <a:spcPts val="1000"/>
              </a:spcBef>
              <a:spcAft>
                <a:spcPts val="0"/>
              </a:spcAft>
              <a:buClr>
                <a:schemeClr val="dk1"/>
              </a:buClr>
              <a:buSzPts val="2590"/>
              <a:buNone/>
            </a:pPr>
            <a:r>
              <a:rPr lang="en-US" sz="2590"/>
              <a:t>      &lt;script type = "text/javascript"&gt;</a:t>
            </a:r>
            <a:endParaRPr/>
          </a:p>
          <a:p>
            <a:pPr marL="228600" lvl="0" indent="-228600" algn="l" rtl="0">
              <a:lnSpc>
                <a:spcPct val="70000"/>
              </a:lnSpc>
              <a:spcBef>
                <a:spcPts val="1000"/>
              </a:spcBef>
              <a:spcAft>
                <a:spcPts val="0"/>
              </a:spcAft>
              <a:buClr>
                <a:schemeClr val="dk1"/>
              </a:buClr>
              <a:buSzPts val="2590"/>
              <a:buNone/>
            </a:pPr>
            <a:r>
              <a:rPr lang="en-US" sz="2590"/>
              <a:t>         &lt;!--</a:t>
            </a:r>
            <a:endParaRPr/>
          </a:p>
          <a:p>
            <a:pPr marL="228600" lvl="0" indent="-228600" algn="l" rtl="0">
              <a:lnSpc>
                <a:spcPct val="70000"/>
              </a:lnSpc>
              <a:spcBef>
                <a:spcPts val="1000"/>
              </a:spcBef>
              <a:spcAft>
                <a:spcPts val="0"/>
              </a:spcAft>
              <a:buClr>
                <a:schemeClr val="dk1"/>
              </a:buClr>
              <a:buSzPts val="2590"/>
              <a:buNone/>
            </a:pPr>
            <a:r>
              <a:rPr lang="en-US" sz="2590"/>
              <a:t>            var count;</a:t>
            </a:r>
            <a:endParaRPr/>
          </a:p>
          <a:p>
            <a:pPr marL="228600" lvl="0" indent="-228600" algn="l" rtl="0">
              <a:lnSpc>
                <a:spcPct val="70000"/>
              </a:lnSpc>
              <a:spcBef>
                <a:spcPts val="1000"/>
              </a:spcBef>
              <a:spcAft>
                <a:spcPts val="0"/>
              </a:spcAft>
              <a:buClr>
                <a:schemeClr val="dk1"/>
              </a:buClr>
              <a:buSzPts val="2590"/>
              <a:buNone/>
            </a:pPr>
            <a:r>
              <a:rPr lang="en-US" sz="2590"/>
              <a:t>            document.write("Starting Loop" + "&lt;br /&gt;");</a:t>
            </a:r>
            <a:endParaRPr/>
          </a:p>
          <a:p>
            <a:pPr marL="228600" lvl="0" indent="-228600" algn="l" rtl="0">
              <a:lnSpc>
                <a:spcPct val="70000"/>
              </a:lnSpc>
              <a:spcBef>
                <a:spcPts val="1000"/>
              </a:spcBef>
              <a:spcAft>
                <a:spcPts val="0"/>
              </a:spcAft>
              <a:buClr>
                <a:schemeClr val="dk1"/>
              </a:buClr>
              <a:buSzPts val="2590"/>
              <a:buNone/>
            </a:pPr>
            <a:r>
              <a:rPr lang="en-US" sz="2590"/>
              <a:t>         </a:t>
            </a:r>
            <a:endParaRPr/>
          </a:p>
          <a:p>
            <a:pPr marL="228600" lvl="0" indent="-228600" algn="l" rtl="0">
              <a:lnSpc>
                <a:spcPct val="70000"/>
              </a:lnSpc>
              <a:spcBef>
                <a:spcPts val="1000"/>
              </a:spcBef>
              <a:spcAft>
                <a:spcPts val="0"/>
              </a:spcAft>
              <a:buClr>
                <a:schemeClr val="dk1"/>
              </a:buClr>
              <a:buSzPts val="2590"/>
              <a:buNone/>
            </a:pPr>
            <a:r>
              <a:rPr lang="en-US" sz="2590"/>
              <a:t>            for(count = 0; count &lt; 10; count++) {</a:t>
            </a:r>
            <a:endParaRPr/>
          </a:p>
          <a:p>
            <a:pPr marL="228600" lvl="0" indent="-228600" algn="l" rtl="0">
              <a:lnSpc>
                <a:spcPct val="70000"/>
              </a:lnSpc>
              <a:spcBef>
                <a:spcPts val="1000"/>
              </a:spcBef>
              <a:spcAft>
                <a:spcPts val="0"/>
              </a:spcAft>
              <a:buClr>
                <a:schemeClr val="dk1"/>
              </a:buClr>
              <a:buSzPts val="2590"/>
              <a:buNone/>
            </a:pPr>
            <a:r>
              <a:rPr lang="en-US" sz="2590"/>
              <a:t>               document.write("Current Count : " + count );</a:t>
            </a:r>
            <a:endParaRPr/>
          </a:p>
          <a:p>
            <a:pPr marL="228600" lvl="0" indent="-228600" algn="l" rtl="0">
              <a:lnSpc>
                <a:spcPct val="70000"/>
              </a:lnSpc>
              <a:spcBef>
                <a:spcPts val="1000"/>
              </a:spcBef>
              <a:spcAft>
                <a:spcPts val="0"/>
              </a:spcAft>
              <a:buClr>
                <a:schemeClr val="dk1"/>
              </a:buClr>
              <a:buSzPts val="2590"/>
              <a:buNone/>
            </a:pPr>
            <a:r>
              <a:rPr lang="en-US" sz="2590"/>
              <a:t>               document.write("&lt;br /&gt;");</a:t>
            </a:r>
            <a:endParaRPr/>
          </a:p>
          <a:p>
            <a:pPr marL="228600" lvl="0" indent="-228600" algn="l" rtl="0">
              <a:lnSpc>
                <a:spcPct val="70000"/>
              </a:lnSpc>
              <a:spcBef>
                <a:spcPts val="1000"/>
              </a:spcBef>
              <a:spcAft>
                <a:spcPts val="0"/>
              </a:spcAft>
              <a:buClr>
                <a:schemeClr val="dk1"/>
              </a:buClr>
              <a:buSzPts val="2590"/>
              <a:buNone/>
            </a:pPr>
            <a:r>
              <a:rPr lang="en-US" sz="2590"/>
              <a:t>            }         </a:t>
            </a:r>
            <a:endParaRPr/>
          </a:p>
          <a:p>
            <a:pPr marL="228600" lvl="0" indent="-228600" algn="l" rtl="0">
              <a:lnSpc>
                <a:spcPct val="70000"/>
              </a:lnSpc>
              <a:spcBef>
                <a:spcPts val="1000"/>
              </a:spcBef>
              <a:spcAft>
                <a:spcPts val="0"/>
              </a:spcAft>
              <a:buClr>
                <a:schemeClr val="dk1"/>
              </a:buClr>
              <a:buSzPts val="2590"/>
              <a:buNone/>
            </a:pPr>
            <a:r>
              <a:rPr lang="en-US" sz="2590"/>
              <a:t>            document.write("Loop stopped!");</a:t>
            </a:r>
            <a:endParaRPr/>
          </a:p>
          <a:p>
            <a:pPr marL="228600" lvl="0" indent="-228600" algn="l" rtl="0">
              <a:lnSpc>
                <a:spcPct val="70000"/>
              </a:lnSpc>
              <a:spcBef>
                <a:spcPts val="1000"/>
              </a:spcBef>
              <a:spcAft>
                <a:spcPts val="0"/>
              </a:spcAft>
              <a:buClr>
                <a:schemeClr val="dk1"/>
              </a:buClr>
              <a:buSzPts val="2590"/>
              <a:buNone/>
            </a:pPr>
            <a:r>
              <a:rPr lang="en-US" sz="2590"/>
              <a:t>         //--&gt;</a:t>
            </a:r>
            <a:endParaRPr/>
          </a:p>
          <a:p>
            <a:pPr marL="228600" lvl="0" indent="-228600" algn="l" rtl="0">
              <a:lnSpc>
                <a:spcPct val="70000"/>
              </a:lnSpc>
              <a:spcBef>
                <a:spcPts val="1000"/>
              </a:spcBef>
              <a:spcAft>
                <a:spcPts val="0"/>
              </a:spcAft>
              <a:buClr>
                <a:schemeClr val="dk1"/>
              </a:buClr>
              <a:buSzPts val="2590"/>
              <a:buNone/>
            </a:pPr>
            <a:r>
              <a:rPr lang="en-US" sz="2590"/>
              <a:t>      &lt;/script&gt;      </a:t>
            </a:r>
            <a:endParaRPr/>
          </a:p>
          <a:p>
            <a:pPr marL="228600" lvl="0" indent="-228600" algn="l" rtl="0">
              <a:lnSpc>
                <a:spcPct val="70000"/>
              </a:lnSpc>
              <a:spcBef>
                <a:spcPts val="1000"/>
              </a:spcBef>
              <a:spcAft>
                <a:spcPts val="0"/>
              </a:spcAft>
              <a:buClr>
                <a:schemeClr val="dk1"/>
              </a:buClr>
              <a:buSzPts val="2590"/>
              <a:buNone/>
            </a:pPr>
            <a:r>
              <a:rPr lang="en-US" sz="2590"/>
              <a:t>      &lt;p&gt;Set the variable to different value and then try...&lt;/p&gt;</a:t>
            </a:r>
            <a:endParaRPr/>
          </a:p>
          <a:p>
            <a:pPr marL="228600" lvl="0" indent="-228600" algn="l" rtl="0">
              <a:lnSpc>
                <a:spcPct val="70000"/>
              </a:lnSpc>
              <a:spcBef>
                <a:spcPts val="1000"/>
              </a:spcBef>
              <a:spcAft>
                <a:spcPts val="0"/>
              </a:spcAft>
              <a:buClr>
                <a:schemeClr val="dk1"/>
              </a:buClr>
              <a:buSzPts val="2590"/>
              <a:buNone/>
            </a:pPr>
            <a:r>
              <a:rPr lang="en-US" sz="2590"/>
              <a:t>   &lt;/body&gt;&lt;/html&gt;</a:t>
            </a:r>
            <a:endParaRPr sz="259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409"/>
        <p:cNvGrpSpPr/>
        <p:nvPr/>
      </p:nvGrpSpPr>
      <p:grpSpPr>
        <a:xfrm>
          <a:off x="0" y="0"/>
          <a:ext cx="0" cy="0"/>
          <a:chOff x="0" y="0"/>
          <a:chExt cx="0" cy="0"/>
        </a:xfrm>
      </p:grpSpPr>
      <p:sp>
        <p:nvSpPr>
          <p:cNvPr id="410" name="Google Shape;410;p6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411" name="Google Shape;411;p67"/>
          <p:cNvSpPr txBox="1">
            <a:spLocks noGrp="1"/>
          </p:cNvSpPr>
          <p:nvPr>
            <p:ph type="body" idx="1"/>
          </p:nvPr>
        </p:nvSpPr>
        <p:spPr>
          <a:xfrm>
            <a:off x="838200" y="974361"/>
            <a:ext cx="10515600" cy="5202602"/>
          </a:xfrm>
          <a:prstGeom prst="rect">
            <a:avLst/>
          </a:prstGeom>
          <a:noFill/>
          <a:ln>
            <a:noFill/>
          </a:ln>
        </p:spPr>
        <p:txBody>
          <a:bodyPr spcFirstLastPara="1" wrap="square" lIns="91425" tIns="45700" rIns="91425" bIns="45700" anchor="t" anchorCtr="0">
            <a:noAutofit/>
          </a:bodyPr>
          <a:lstStyle/>
          <a:p>
            <a:pPr marL="228600" lvl="0" indent="-228600" algn="l" rtl="0">
              <a:lnSpc>
                <a:spcPct val="70000"/>
              </a:lnSpc>
              <a:spcBef>
                <a:spcPts val="0"/>
              </a:spcBef>
              <a:spcAft>
                <a:spcPts val="0"/>
              </a:spcAft>
              <a:buClr>
                <a:schemeClr val="dk1"/>
              </a:buClr>
              <a:buSzPts val="2170"/>
              <a:buChar char="•"/>
            </a:pPr>
            <a:r>
              <a:rPr lang="en-US" sz="2170"/>
              <a:t>Output</a:t>
            </a:r>
            <a:endParaRPr/>
          </a:p>
          <a:p>
            <a:pPr marL="228600" lvl="0" indent="-228600" algn="l" rtl="0">
              <a:lnSpc>
                <a:spcPct val="70000"/>
              </a:lnSpc>
              <a:spcBef>
                <a:spcPts val="1000"/>
              </a:spcBef>
              <a:spcAft>
                <a:spcPts val="0"/>
              </a:spcAft>
              <a:buClr>
                <a:schemeClr val="dk1"/>
              </a:buClr>
              <a:buSzPts val="2170"/>
              <a:buChar char="•"/>
            </a:pPr>
            <a:r>
              <a:rPr lang="en-US" sz="2170"/>
              <a:t>Starting Loop</a:t>
            </a:r>
            <a:endParaRPr/>
          </a:p>
          <a:p>
            <a:pPr marL="228600" lvl="0" indent="-228600" algn="l" rtl="0">
              <a:lnSpc>
                <a:spcPct val="70000"/>
              </a:lnSpc>
              <a:spcBef>
                <a:spcPts val="1000"/>
              </a:spcBef>
              <a:spcAft>
                <a:spcPts val="0"/>
              </a:spcAft>
              <a:buClr>
                <a:schemeClr val="dk1"/>
              </a:buClr>
              <a:buSzPts val="2170"/>
              <a:buChar char="•"/>
            </a:pPr>
            <a:r>
              <a:rPr lang="en-US" sz="2170"/>
              <a:t>Current Count : 0</a:t>
            </a:r>
            <a:endParaRPr/>
          </a:p>
          <a:p>
            <a:pPr marL="228600" lvl="0" indent="-228600" algn="l" rtl="0">
              <a:lnSpc>
                <a:spcPct val="70000"/>
              </a:lnSpc>
              <a:spcBef>
                <a:spcPts val="1000"/>
              </a:spcBef>
              <a:spcAft>
                <a:spcPts val="0"/>
              </a:spcAft>
              <a:buClr>
                <a:schemeClr val="dk1"/>
              </a:buClr>
              <a:buSzPts val="2170"/>
              <a:buChar char="•"/>
            </a:pPr>
            <a:r>
              <a:rPr lang="en-US" sz="2170"/>
              <a:t>Current Count : 1</a:t>
            </a:r>
            <a:endParaRPr/>
          </a:p>
          <a:p>
            <a:pPr marL="228600" lvl="0" indent="-228600" algn="l" rtl="0">
              <a:lnSpc>
                <a:spcPct val="70000"/>
              </a:lnSpc>
              <a:spcBef>
                <a:spcPts val="1000"/>
              </a:spcBef>
              <a:spcAft>
                <a:spcPts val="0"/>
              </a:spcAft>
              <a:buClr>
                <a:schemeClr val="dk1"/>
              </a:buClr>
              <a:buSzPts val="2170"/>
              <a:buChar char="•"/>
            </a:pPr>
            <a:r>
              <a:rPr lang="en-US" sz="2170"/>
              <a:t>Current Count : 2</a:t>
            </a:r>
            <a:endParaRPr/>
          </a:p>
          <a:p>
            <a:pPr marL="228600" lvl="0" indent="-228600" algn="l" rtl="0">
              <a:lnSpc>
                <a:spcPct val="70000"/>
              </a:lnSpc>
              <a:spcBef>
                <a:spcPts val="1000"/>
              </a:spcBef>
              <a:spcAft>
                <a:spcPts val="0"/>
              </a:spcAft>
              <a:buClr>
                <a:schemeClr val="dk1"/>
              </a:buClr>
              <a:buSzPts val="2170"/>
              <a:buChar char="•"/>
            </a:pPr>
            <a:r>
              <a:rPr lang="en-US" sz="2170"/>
              <a:t>Current Count : 3</a:t>
            </a:r>
            <a:endParaRPr/>
          </a:p>
          <a:p>
            <a:pPr marL="228600" lvl="0" indent="-228600" algn="l" rtl="0">
              <a:lnSpc>
                <a:spcPct val="70000"/>
              </a:lnSpc>
              <a:spcBef>
                <a:spcPts val="1000"/>
              </a:spcBef>
              <a:spcAft>
                <a:spcPts val="0"/>
              </a:spcAft>
              <a:buClr>
                <a:schemeClr val="dk1"/>
              </a:buClr>
              <a:buSzPts val="2170"/>
              <a:buChar char="•"/>
            </a:pPr>
            <a:r>
              <a:rPr lang="en-US" sz="2170"/>
              <a:t>Current Count : 4</a:t>
            </a:r>
            <a:endParaRPr/>
          </a:p>
          <a:p>
            <a:pPr marL="228600" lvl="0" indent="-228600" algn="l" rtl="0">
              <a:lnSpc>
                <a:spcPct val="70000"/>
              </a:lnSpc>
              <a:spcBef>
                <a:spcPts val="1000"/>
              </a:spcBef>
              <a:spcAft>
                <a:spcPts val="0"/>
              </a:spcAft>
              <a:buClr>
                <a:schemeClr val="dk1"/>
              </a:buClr>
              <a:buSzPts val="2170"/>
              <a:buChar char="•"/>
            </a:pPr>
            <a:r>
              <a:rPr lang="en-US" sz="2170"/>
              <a:t>Current Count : 5</a:t>
            </a:r>
            <a:endParaRPr/>
          </a:p>
          <a:p>
            <a:pPr marL="228600" lvl="0" indent="-228600" algn="l" rtl="0">
              <a:lnSpc>
                <a:spcPct val="70000"/>
              </a:lnSpc>
              <a:spcBef>
                <a:spcPts val="1000"/>
              </a:spcBef>
              <a:spcAft>
                <a:spcPts val="0"/>
              </a:spcAft>
              <a:buClr>
                <a:schemeClr val="dk1"/>
              </a:buClr>
              <a:buSzPts val="2170"/>
              <a:buChar char="•"/>
            </a:pPr>
            <a:r>
              <a:rPr lang="en-US" sz="2170"/>
              <a:t>Current Count : 6</a:t>
            </a:r>
            <a:endParaRPr/>
          </a:p>
          <a:p>
            <a:pPr marL="228600" lvl="0" indent="-228600" algn="l" rtl="0">
              <a:lnSpc>
                <a:spcPct val="70000"/>
              </a:lnSpc>
              <a:spcBef>
                <a:spcPts val="1000"/>
              </a:spcBef>
              <a:spcAft>
                <a:spcPts val="0"/>
              </a:spcAft>
              <a:buClr>
                <a:schemeClr val="dk1"/>
              </a:buClr>
              <a:buSzPts val="2170"/>
              <a:buChar char="•"/>
            </a:pPr>
            <a:r>
              <a:rPr lang="en-US" sz="2170"/>
              <a:t>Current Count : 7</a:t>
            </a:r>
            <a:endParaRPr/>
          </a:p>
          <a:p>
            <a:pPr marL="228600" lvl="0" indent="-228600" algn="l" rtl="0">
              <a:lnSpc>
                <a:spcPct val="70000"/>
              </a:lnSpc>
              <a:spcBef>
                <a:spcPts val="1000"/>
              </a:spcBef>
              <a:spcAft>
                <a:spcPts val="0"/>
              </a:spcAft>
              <a:buClr>
                <a:schemeClr val="dk1"/>
              </a:buClr>
              <a:buSzPts val="2170"/>
              <a:buChar char="•"/>
            </a:pPr>
            <a:r>
              <a:rPr lang="en-US" sz="2170"/>
              <a:t>Current Count : 8</a:t>
            </a:r>
            <a:endParaRPr/>
          </a:p>
          <a:p>
            <a:pPr marL="228600" lvl="0" indent="-228600" algn="l" rtl="0">
              <a:lnSpc>
                <a:spcPct val="70000"/>
              </a:lnSpc>
              <a:spcBef>
                <a:spcPts val="1000"/>
              </a:spcBef>
              <a:spcAft>
                <a:spcPts val="0"/>
              </a:spcAft>
              <a:buClr>
                <a:schemeClr val="dk1"/>
              </a:buClr>
              <a:buSzPts val="2170"/>
              <a:buChar char="•"/>
            </a:pPr>
            <a:r>
              <a:rPr lang="en-US" sz="2170"/>
              <a:t>Current Count : 9</a:t>
            </a:r>
            <a:endParaRPr/>
          </a:p>
          <a:p>
            <a:pPr marL="228600" lvl="0" indent="-228600" algn="l" rtl="0">
              <a:lnSpc>
                <a:spcPct val="70000"/>
              </a:lnSpc>
              <a:spcBef>
                <a:spcPts val="1000"/>
              </a:spcBef>
              <a:spcAft>
                <a:spcPts val="0"/>
              </a:spcAft>
              <a:buClr>
                <a:schemeClr val="dk1"/>
              </a:buClr>
              <a:buSzPts val="2170"/>
              <a:buChar char="•"/>
            </a:pPr>
            <a:r>
              <a:rPr lang="en-US" sz="2170"/>
              <a:t>Loop stopped! </a:t>
            </a:r>
            <a:endParaRPr/>
          </a:p>
          <a:p>
            <a:pPr marL="228600" lvl="0" indent="-228600" algn="l" rtl="0">
              <a:lnSpc>
                <a:spcPct val="70000"/>
              </a:lnSpc>
              <a:spcBef>
                <a:spcPts val="1000"/>
              </a:spcBef>
              <a:spcAft>
                <a:spcPts val="0"/>
              </a:spcAft>
              <a:buClr>
                <a:schemeClr val="dk1"/>
              </a:buClr>
              <a:buSzPts val="2170"/>
              <a:buChar char="•"/>
            </a:pPr>
            <a:r>
              <a:rPr lang="en-US" sz="2170"/>
              <a:t>Set the variable to different value and then try...</a:t>
            </a:r>
            <a:endParaRPr sz="217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415"/>
        <p:cNvGrpSpPr/>
        <p:nvPr/>
      </p:nvGrpSpPr>
      <p:grpSpPr>
        <a:xfrm>
          <a:off x="0" y="0"/>
          <a:ext cx="0" cy="0"/>
          <a:chOff x="0" y="0"/>
          <a:chExt cx="0" cy="0"/>
        </a:xfrm>
      </p:grpSpPr>
      <p:sp>
        <p:nvSpPr>
          <p:cNvPr id="416" name="Google Shape;416;p6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break Statement</a:t>
            </a:r>
            <a:br>
              <a:rPr lang="en-US"/>
            </a:br>
            <a:endParaRPr/>
          </a:p>
        </p:txBody>
      </p:sp>
      <p:sp>
        <p:nvSpPr>
          <p:cNvPr id="417" name="Google Shape;417;p6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50800" algn="l" rtl="0">
              <a:lnSpc>
                <a:spcPct val="90000"/>
              </a:lnSpc>
              <a:spcBef>
                <a:spcPts val="0"/>
              </a:spcBef>
              <a:spcAft>
                <a:spcPts val="0"/>
              </a:spcAft>
              <a:buClr>
                <a:schemeClr val="dk1"/>
              </a:buClr>
              <a:buSzPts val="2800"/>
              <a:buNone/>
            </a:pPr>
            <a:endParaRPr/>
          </a:p>
        </p:txBody>
      </p:sp>
      <p:pic>
        <p:nvPicPr>
          <p:cNvPr id="418" name="Google Shape;418;p68" descr="Break Statement"/>
          <p:cNvPicPr preferRelativeResize="0"/>
          <p:nvPr/>
        </p:nvPicPr>
        <p:blipFill rotWithShape="1">
          <a:blip r:embed="rId3">
            <a:alphaModFix/>
          </a:blip>
          <a:srcRect/>
          <a:stretch/>
        </p:blipFill>
        <p:spPr>
          <a:xfrm>
            <a:off x="2029345" y="1239888"/>
            <a:ext cx="7553593" cy="4021659"/>
          </a:xfrm>
          <a:prstGeom prst="rect">
            <a:avLst/>
          </a:prstGeom>
          <a:noFill/>
          <a:ln>
            <a:noFill/>
          </a:ln>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422"/>
        <p:cNvGrpSpPr/>
        <p:nvPr/>
      </p:nvGrpSpPr>
      <p:grpSpPr>
        <a:xfrm>
          <a:off x="0" y="0"/>
          <a:ext cx="0" cy="0"/>
          <a:chOff x="0" y="0"/>
          <a:chExt cx="0" cy="0"/>
        </a:xfrm>
      </p:grpSpPr>
      <p:sp>
        <p:nvSpPr>
          <p:cNvPr id="423" name="Google Shape;423;p6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424" name="Google Shape;424;p69"/>
          <p:cNvSpPr txBox="1">
            <a:spLocks noGrp="1"/>
          </p:cNvSpPr>
          <p:nvPr>
            <p:ph type="body" idx="1"/>
          </p:nvPr>
        </p:nvSpPr>
        <p:spPr>
          <a:xfrm>
            <a:off x="838200" y="239842"/>
            <a:ext cx="10515600" cy="6618157"/>
          </a:xfrm>
          <a:prstGeom prst="rect">
            <a:avLst/>
          </a:prstGeom>
          <a:noFill/>
          <a:ln>
            <a:noFill/>
          </a:ln>
        </p:spPr>
        <p:txBody>
          <a:bodyPr spcFirstLastPara="1" wrap="square" lIns="91425" tIns="45700" rIns="91425" bIns="45700" anchor="t" anchorCtr="0">
            <a:noAutofit/>
          </a:bodyPr>
          <a:lstStyle/>
          <a:p>
            <a:pPr marL="228600" lvl="0" indent="-228600" algn="l" rtl="0">
              <a:lnSpc>
                <a:spcPct val="70000"/>
              </a:lnSpc>
              <a:spcBef>
                <a:spcPts val="0"/>
              </a:spcBef>
              <a:spcAft>
                <a:spcPts val="0"/>
              </a:spcAft>
              <a:buClr>
                <a:schemeClr val="dk1"/>
              </a:buClr>
              <a:buSzPts val="2170"/>
              <a:buNone/>
            </a:pPr>
            <a:r>
              <a:rPr lang="en-US" sz="2170"/>
              <a:t>&lt;html&gt;    &lt;body&gt;     </a:t>
            </a:r>
            <a:endParaRPr/>
          </a:p>
          <a:p>
            <a:pPr marL="228600" lvl="0" indent="-228600" algn="l" rtl="0">
              <a:lnSpc>
                <a:spcPct val="70000"/>
              </a:lnSpc>
              <a:spcBef>
                <a:spcPts val="1000"/>
              </a:spcBef>
              <a:spcAft>
                <a:spcPts val="0"/>
              </a:spcAft>
              <a:buClr>
                <a:schemeClr val="dk1"/>
              </a:buClr>
              <a:buSzPts val="2170"/>
              <a:buNone/>
            </a:pPr>
            <a:r>
              <a:rPr lang="en-US" sz="2170"/>
              <a:t>      &lt;script type = "text/javascript"&gt;</a:t>
            </a:r>
            <a:endParaRPr/>
          </a:p>
          <a:p>
            <a:pPr marL="228600" lvl="0" indent="-228600" algn="l" rtl="0">
              <a:lnSpc>
                <a:spcPct val="70000"/>
              </a:lnSpc>
              <a:spcBef>
                <a:spcPts val="1000"/>
              </a:spcBef>
              <a:spcAft>
                <a:spcPts val="0"/>
              </a:spcAft>
              <a:buClr>
                <a:schemeClr val="dk1"/>
              </a:buClr>
              <a:buSzPts val="2170"/>
              <a:buNone/>
            </a:pPr>
            <a:r>
              <a:rPr lang="en-US" sz="2170"/>
              <a:t>         &lt;!--</a:t>
            </a:r>
            <a:endParaRPr/>
          </a:p>
          <a:p>
            <a:pPr marL="228600" lvl="0" indent="-228600" algn="l" rtl="0">
              <a:lnSpc>
                <a:spcPct val="70000"/>
              </a:lnSpc>
              <a:spcBef>
                <a:spcPts val="1000"/>
              </a:spcBef>
              <a:spcAft>
                <a:spcPts val="0"/>
              </a:spcAft>
              <a:buClr>
                <a:schemeClr val="dk1"/>
              </a:buClr>
              <a:buSzPts val="2170"/>
              <a:buNone/>
            </a:pPr>
            <a:r>
              <a:rPr lang="en-US" sz="2170"/>
              <a:t>         var x = 1;</a:t>
            </a:r>
            <a:endParaRPr/>
          </a:p>
          <a:p>
            <a:pPr marL="228600" lvl="0" indent="-228600" algn="l" rtl="0">
              <a:lnSpc>
                <a:spcPct val="70000"/>
              </a:lnSpc>
              <a:spcBef>
                <a:spcPts val="1000"/>
              </a:spcBef>
              <a:spcAft>
                <a:spcPts val="0"/>
              </a:spcAft>
              <a:buClr>
                <a:schemeClr val="dk1"/>
              </a:buClr>
              <a:buSzPts val="2170"/>
              <a:buNone/>
            </a:pPr>
            <a:r>
              <a:rPr lang="en-US" sz="2170"/>
              <a:t>         document.write("Entering the loop&lt;br /&gt; ");</a:t>
            </a:r>
            <a:endParaRPr/>
          </a:p>
          <a:p>
            <a:pPr marL="228600" lvl="0" indent="-228600" algn="l" rtl="0">
              <a:lnSpc>
                <a:spcPct val="70000"/>
              </a:lnSpc>
              <a:spcBef>
                <a:spcPts val="1000"/>
              </a:spcBef>
              <a:spcAft>
                <a:spcPts val="0"/>
              </a:spcAft>
              <a:buClr>
                <a:schemeClr val="dk1"/>
              </a:buClr>
              <a:buSzPts val="2170"/>
              <a:buNone/>
            </a:pPr>
            <a:r>
              <a:rPr lang="en-US" sz="2170"/>
              <a:t>         </a:t>
            </a:r>
            <a:endParaRPr/>
          </a:p>
          <a:p>
            <a:pPr marL="228600" lvl="0" indent="-228600" algn="l" rtl="0">
              <a:lnSpc>
                <a:spcPct val="70000"/>
              </a:lnSpc>
              <a:spcBef>
                <a:spcPts val="1000"/>
              </a:spcBef>
              <a:spcAft>
                <a:spcPts val="0"/>
              </a:spcAft>
              <a:buClr>
                <a:schemeClr val="dk1"/>
              </a:buClr>
              <a:buSzPts val="2170"/>
              <a:buNone/>
            </a:pPr>
            <a:r>
              <a:rPr lang="en-US" sz="2170"/>
              <a:t>         while (x &lt; 20) {</a:t>
            </a:r>
            <a:endParaRPr/>
          </a:p>
          <a:p>
            <a:pPr marL="228600" lvl="0" indent="-228600" algn="l" rtl="0">
              <a:lnSpc>
                <a:spcPct val="70000"/>
              </a:lnSpc>
              <a:spcBef>
                <a:spcPts val="1000"/>
              </a:spcBef>
              <a:spcAft>
                <a:spcPts val="0"/>
              </a:spcAft>
              <a:buClr>
                <a:schemeClr val="dk1"/>
              </a:buClr>
              <a:buSzPts val="2170"/>
              <a:buNone/>
            </a:pPr>
            <a:r>
              <a:rPr lang="en-US" sz="2170"/>
              <a:t>            if (x == 5) {</a:t>
            </a:r>
            <a:endParaRPr/>
          </a:p>
          <a:p>
            <a:pPr marL="228600" lvl="0" indent="-228600" algn="l" rtl="0">
              <a:lnSpc>
                <a:spcPct val="70000"/>
              </a:lnSpc>
              <a:spcBef>
                <a:spcPts val="1000"/>
              </a:spcBef>
              <a:spcAft>
                <a:spcPts val="0"/>
              </a:spcAft>
              <a:buClr>
                <a:schemeClr val="dk1"/>
              </a:buClr>
              <a:buSzPts val="2170"/>
              <a:buNone/>
            </a:pPr>
            <a:r>
              <a:rPr lang="en-US" sz="2170"/>
              <a:t>               break;   // breaks out of loop completely</a:t>
            </a:r>
            <a:endParaRPr/>
          </a:p>
          <a:p>
            <a:pPr marL="228600" lvl="0" indent="-228600" algn="l" rtl="0">
              <a:lnSpc>
                <a:spcPct val="70000"/>
              </a:lnSpc>
              <a:spcBef>
                <a:spcPts val="1000"/>
              </a:spcBef>
              <a:spcAft>
                <a:spcPts val="0"/>
              </a:spcAft>
              <a:buClr>
                <a:schemeClr val="dk1"/>
              </a:buClr>
              <a:buSzPts val="2170"/>
              <a:buNone/>
            </a:pPr>
            <a:r>
              <a:rPr lang="en-US" sz="2170"/>
              <a:t>            }</a:t>
            </a:r>
            <a:endParaRPr/>
          </a:p>
          <a:p>
            <a:pPr marL="228600" lvl="0" indent="-228600" algn="l" rtl="0">
              <a:lnSpc>
                <a:spcPct val="70000"/>
              </a:lnSpc>
              <a:spcBef>
                <a:spcPts val="1000"/>
              </a:spcBef>
              <a:spcAft>
                <a:spcPts val="0"/>
              </a:spcAft>
              <a:buClr>
                <a:schemeClr val="dk1"/>
              </a:buClr>
              <a:buSzPts val="2170"/>
              <a:buNone/>
            </a:pPr>
            <a:r>
              <a:rPr lang="en-US" sz="2170"/>
              <a:t>            x = x + 1;</a:t>
            </a:r>
            <a:endParaRPr/>
          </a:p>
          <a:p>
            <a:pPr marL="228600" lvl="0" indent="-228600" algn="l" rtl="0">
              <a:lnSpc>
                <a:spcPct val="70000"/>
              </a:lnSpc>
              <a:spcBef>
                <a:spcPts val="1000"/>
              </a:spcBef>
              <a:spcAft>
                <a:spcPts val="0"/>
              </a:spcAft>
              <a:buClr>
                <a:schemeClr val="dk1"/>
              </a:buClr>
              <a:buSzPts val="2170"/>
              <a:buNone/>
            </a:pPr>
            <a:r>
              <a:rPr lang="en-US" sz="2170"/>
              <a:t>            document.write( x + "&lt;br /&gt;");</a:t>
            </a:r>
            <a:endParaRPr/>
          </a:p>
          <a:p>
            <a:pPr marL="228600" lvl="0" indent="-228600" algn="l" rtl="0">
              <a:lnSpc>
                <a:spcPct val="70000"/>
              </a:lnSpc>
              <a:spcBef>
                <a:spcPts val="1000"/>
              </a:spcBef>
              <a:spcAft>
                <a:spcPts val="0"/>
              </a:spcAft>
              <a:buClr>
                <a:schemeClr val="dk1"/>
              </a:buClr>
              <a:buSzPts val="2170"/>
              <a:buNone/>
            </a:pPr>
            <a:r>
              <a:rPr lang="en-US" sz="2170"/>
              <a:t>         }         </a:t>
            </a:r>
            <a:endParaRPr/>
          </a:p>
          <a:p>
            <a:pPr marL="228600" lvl="0" indent="-228600" algn="l" rtl="0">
              <a:lnSpc>
                <a:spcPct val="70000"/>
              </a:lnSpc>
              <a:spcBef>
                <a:spcPts val="1000"/>
              </a:spcBef>
              <a:spcAft>
                <a:spcPts val="0"/>
              </a:spcAft>
              <a:buClr>
                <a:schemeClr val="dk1"/>
              </a:buClr>
              <a:buSzPts val="2170"/>
              <a:buNone/>
            </a:pPr>
            <a:r>
              <a:rPr lang="en-US" sz="2170"/>
              <a:t>         document.write("Exiting the loop!&lt;br /&gt; ");</a:t>
            </a:r>
            <a:endParaRPr/>
          </a:p>
          <a:p>
            <a:pPr marL="228600" lvl="0" indent="-228600" algn="l" rtl="0">
              <a:lnSpc>
                <a:spcPct val="70000"/>
              </a:lnSpc>
              <a:spcBef>
                <a:spcPts val="1000"/>
              </a:spcBef>
              <a:spcAft>
                <a:spcPts val="0"/>
              </a:spcAft>
              <a:buClr>
                <a:schemeClr val="dk1"/>
              </a:buClr>
              <a:buSzPts val="2170"/>
              <a:buNone/>
            </a:pPr>
            <a:r>
              <a:rPr lang="en-US" sz="2170"/>
              <a:t>         //--&gt;</a:t>
            </a:r>
            <a:endParaRPr/>
          </a:p>
          <a:p>
            <a:pPr marL="228600" lvl="0" indent="-228600" algn="l" rtl="0">
              <a:lnSpc>
                <a:spcPct val="70000"/>
              </a:lnSpc>
              <a:spcBef>
                <a:spcPts val="1000"/>
              </a:spcBef>
              <a:spcAft>
                <a:spcPts val="0"/>
              </a:spcAft>
              <a:buClr>
                <a:schemeClr val="dk1"/>
              </a:buClr>
              <a:buSzPts val="2170"/>
              <a:buNone/>
            </a:pPr>
            <a:r>
              <a:rPr lang="en-US" sz="2170"/>
              <a:t>      &lt;/script&gt;</a:t>
            </a:r>
            <a:endParaRPr/>
          </a:p>
          <a:p>
            <a:pPr marL="228600" lvl="0" indent="-228600" algn="l" rtl="0">
              <a:lnSpc>
                <a:spcPct val="70000"/>
              </a:lnSpc>
              <a:spcBef>
                <a:spcPts val="1000"/>
              </a:spcBef>
              <a:spcAft>
                <a:spcPts val="0"/>
              </a:spcAft>
              <a:buClr>
                <a:schemeClr val="dk1"/>
              </a:buClr>
              <a:buSzPts val="2170"/>
              <a:buNone/>
            </a:pPr>
            <a:r>
              <a:rPr lang="en-US" sz="2170"/>
              <a:t>&lt;p&gt;Set the variable to different value and then try...&lt;/p&gt;</a:t>
            </a:r>
            <a:endParaRPr/>
          </a:p>
          <a:p>
            <a:pPr marL="228600" lvl="0" indent="-228600" algn="l" rtl="0">
              <a:lnSpc>
                <a:spcPct val="70000"/>
              </a:lnSpc>
              <a:spcBef>
                <a:spcPts val="1000"/>
              </a:spcBef>
              <a:spcAft>
                <a:spcPts val="0"/>
              </a:spcAft>
              <a:buClr>
                <a:schemeClr val="dk1"/>
              </a:buClr>
              <a:buSzPts val="2170"/>
              <a:buNone/>
            </a:pPr>
            <a:r>
              <a:rPr lang="en-US" sz="2170"/>
              <a:t>   &lt;/body&gt; &lt;/html&gt;</a:t>
            </a:r>
            <a:endParaRPr sz="217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428"/>
        <p:cNvGrpSpPr/>
        <p:nvPr/>
      </p:nvGrpSpPr>
      <p:grpSpPr>
        <a:xfrm>
          <a:off x="0" y="0"/>
          <a:ext cx="0" cy="0"/>
          <a:chOff x="0" y="0"/>
          <a:chExt cx="0" cy="0"/>
        </a:xfrm>
      </p:grpSpPr>
      <p:sp>
        <p:nvSpPr>
          <p:cNvPr id="429" name="Google Shape;429;p7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430" name="Google Shape;430;p7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80000"/>
              </a:lnSpc>
              <a:spcBef>
                <a:spcPts val="0"/>
              </a:spcBef>
              <a:spcAft>
                <a:spcPts val="0"/>
              </a:spcAft>
              <a:buClr>
                <a:schemeClr val="dk1"/>
              </a:buClr>
              <a:buSzPts val="2800"/>
              <a:buChar char="•"/>
            </a:pPr>
            <a:r>
              <a:rPr lang="en-US"/>
              <a:t>Live Demo</a:t>
            </a:r>
            <a:endParaRPr/>
          </a:p>
          <a:p>
            <a:pPr marL="228600" lvl="0" indent="-228600" algn="l" rtl="0">
              <a:lnSpc>
                <a:spcPct val="80000"/>
              </a:lnSpc>
              <a:spcBef>
                <a:spcPts val="1000"/>
              </a:spcBef>
              <a:spcAft>
                <a:spcPts val="0"/>
              </a:spcAft>
              <a:buClr>
                <a:schemeClr val="dk1"/>
              </a:buClr>
              <a:buSzPts val="2800"/>
              <a:buChar char="•"/>
            </a:pPr>
            <a:r>
              <a:rPr lang="en-US"/>
              <a:t>Output</a:t>
            </a:r>
            <a:endParaRPr/>
          </a:p>
          <a:p>
            <a:pPr marL="228600" lvl="0" indent="-228600" algn="l" rtl="0">
              <a:lnSpc>
                <a:spcPct val="80000"/>
              </a:lnSpc>
              <a:spcBef>
                <a:spcPts val="1000"/>
              </a:spcBef>
              <a:spcAft>
                <a:spcPts val="0"/>
              </a:spcAft>
              <a:buClr>
                <a:schemeClr val="dk1"/>
              </a:buClr>
              <a:buSzPts val="2800"/>
              <a:buChar char="•"/>
            </a:pPr>
            <a:r>
              <a:rPr lang="en-US"/>
              <a:t>Entering the loop</a:t>
            </a:r>
            <a:endParaRPr/>
          </a:p>
          <a:p>
            <a:pPr marL="228600" lvl="0" indent="-228600" algn="l" rtl="0">
              <a:lnSpc>
                <a:spcPct val="80000"/>
              </a:lnSpc>
              <a:spcBef>
                <a:spcPts val="1000"/>
              </a:spcBef>
              <a:spcAft>
                <a:spcPts val="0"/>
              </a:spcAft>
              <a:buClr>
                <a:schemeClr val="dk1"/>
              </a:buClr>
              <a:buSzPts val="2800"/>
              <a:buChar char="•"/>
            </a:pPr>
            <a:r>
              <a:rPr lang="en-US"/>
              <a:t>2</a:t>
            </a:r>
            <a:endParaRPr/>
          </a:p>
          <a:p>
            <a:pPr marL="228600" lvl="0" indent="-228600" algn="l" rtl="0">
              <a:lnSpc>
                <a:spcPct val="80000"/>
              </a:lnSpc>
              <a:spcBef>
                <a:spcPts val="1000"/>
              </a:spcBef>
              <a:spcAft>
                <a:spcPts val="0"/>
              </a:spcAft>
              <a:buClr>
                <a:schemeClr val="dk1"/>
              </a:buClr>
              <a:buSzPts val="2800"/>
              <a:buChar char="•"/>
            </a:pPr>
            <a:r>
              <a:rPr lang="en-US"/>
              <a:t>3</a:t>
            </a:r>
            <a:endParaRPr/>
          </a:p>
          <a:p>
            <a:pPr marL="228600" lvl="0" indent="-228600" algn="l" rtl="0">
              <a:lnSpc>
                <a:spcPct val="80000"/>
              </a:lnSpc>
              <a:spcBef>
                <a:spcPts val="1000"/>
              </a:spcBef>
              <a:spcAft>
                <a:spcPts val="0"/>
              </a:spcAft>
              <a:buClr>
                <a:schemeClr val="dk1"/>
              </a:buClr>
              <a:buSzPts val="2800"/>
              <a:buChar char="•"/>
            </a:pPr>
            <a:r>
              <a:rPr lang="en-US"/>
              <a:t>4</a:t>
            </a:r>
            <a:endParaRPr/>
          </a:p>
          <a:p>
            <a:pPr marL="228600" lvl="0" indent="-228600" algn="l" rtl="0">
              <a:lnSpc>
                <a:spcPct val="80000"/>
              </a:lnSpc>
              <a:spcBef>
                <a:spcPts val="1000"/>
              </a:spcBef>
              <a:spcAft>
                <a:spcPts val="0"/>
              </a:spcAft>
              <a:buClr>
                <a:schemeClr val="dk1"/>
              </a:buClr>
              <a:buSzPts val="2800"/>
              <a:buChar char="•"/>
            </a:pPr>
            <a:r>
              <a:rPr lang="en-US"/>
              <a:t>5</a:t>
            </a:r>
            <a:endParaRPr/>
          </a:p>
          <a:p>
            <a:pPr marL="228600" lvl="0" indent="-228600" algn="l" rtl="0">
              <a:lnSpc>
                <a:spcPct val="80000"/>
              </a:lnSpc>
              <a:spcBef>
                <a:spcPts val="1000"/>
              </a:spcBef>
              <a:spcAft>
                <a:spcPts val="0"/>
              </a:spcAft>
              <a:buClr>
                <a:schemeClr val="dk1"/>
              </a:buClr>
              <a:buSzPts val="2800"/>
              <a:buChar char="•"/>
            </a:pPr>
            <a:r>
              <a:rPr lang="en-US"/>
              <a:t>Exiting the loop!</a:t>
            </a:r>
            <a:endParaRPr/>
          </a:p>
          <a:p>
            <a:pPr marL="228600" lvl="0" indent="-228600" algn="l" rtl="0">
              <a:lnSpc>
                <a:spcPct val="80000"/>
              </a:lnSpc>
              <a:spcBef>
                <a:spcPts val="1000"/>
              </a:spcBef>
              <a:spcAft>
                <a:spcPts val="0"/>
              </a:spcAft>
              <a:buClr>
                <a:schemeClr val="dk1"/>
              </a:buClr>
              <a:buSzPts val="2800"/>
              <a:buChar char="•"/>
            </a:pPr>
            <a:r>
              <a:rPr lang="en-US"/>
              <a:t>Set the variable to different value and then try...</a:t>
            </a:r>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434"/>
        <p:cNvGrpSpPr/>
        <p:nvPr/>
      </p:nvGrpSpPr>
      <p:grpSpPr>
        <a:xfrm>
          <a:off x="0" y="0"/>
          <a:ext cx="0" cy="0"/>
          <a:chOff x="0" y="0"/>
          <a:chExt cx="0" cy="0"/>
        </a:xfrm>
      </p:grpSpPr>
      <p:sp>
        <p:nvSpPr>
          <p:cNvPr id="435" name="Google Shape;435;p71"/>
          <p:cNvSpPr txBox="1">
            <a:spLocks noGrp="1"/>
          </p:cNvSpPr>
          <p:nvPr>
            <p:ph type="title"/>
          </p:nvPr>
        </p:nvSpPr>
        <p:spPr>
          <a:xfrm>
            <a:off x="838200" y="0"/>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continue Statement</a:t>
            </a:r>
            <a:br>
              <a:rPr lang="en-US"/>
            </a:br>
            <a:endParaRPr/>
          </a:p>
        </p:txBody>
      </p:sp>
      <p:sp>
        <p:nvSpPr>
          <p:cNvPr id="436" name="Google Shape;436;p71"/>
          <p:cNvSpPr txBox="1">
            <a:spLocks noGrp="1"/>
          </p:cNvSpPr>
          <p:nvPr>
            <p:ph type="body" idx="1"/>
          </p:nvPr>
        </p:nvSpPr>
        <p:spPr>
          <a:xfrm>
            <a:off x="838200" y="809470"/>
            <a:ext cx="10515600" cy="6048530"/>
          </a:xfrm>
          <a:prstGeom prst="rect">
            <a:avLst/>
          </a:prstGeom>
          <a:noFill/>
          <a:ln>
            <a:noFill/>
          </a:ln>
        </p:spPr>
        <p:txBody>
          <a:bodyPr spcFirstLastPara="1" wrap="square" lIns="91425" tIns="45700" rIns="91425" bIns="45700" anchor="t" anchorCtr="0">
            <a:noAutofit/>
          </a:bodyPr>
          <a:lstStyle/>
          <a:p>
            <a:pPr marL="228600" lvl="0" indent="-228600" algn="l" rtl="0">
              <a:lnSpc>
                <a:spcPct val="70000"/>
              </a:lnSpc>
              <a:spcBef>
                <a:spcPts val="0"/>
              </a:spcBef>
              <a:spcAft>
                <a:spcPts val="0"/>
              </a:spcAft>
              <a:buClr>
                <a:schemeClr val="dk1"/>
              </a:buClr>
              <a:buSzPts val="1960"/>
              <a:buNone/>
            </a:pPr>
            <a:r>
              <a:rPr lang="en-US" sz="1960"/>
              <a:t>&lt;html&gt;    &lt;body&gt;      </a:t>
            </a:r>
            <a:endParaRPr/>
          </a:p>
          <a:p>
            <a:pPr marL="228600" lvl="0" indent="-228600" algn="l" rtl="0">
              <a:lnSpc>
                <a:spcPct val="70000"/>
              </a:lnSpc>
              <a:spcBef>
                <a:spcPts val="1000"/>
              </a:spcBef>
              <a:spcAft>
                <a:spcPts val="0"/>
              </a:spcAft>
              <a:buClr>
                <a:schemeClr val="dk1"/>
              </a:buClr>
              <a:buSzPts val="1960"/>
              <a:buNone/>
            </a:pPr>
            <a:r>
              <a:rPr lang="en-US" sz="1960"/>
              <a:t>      &lt;script type = "text/javascript"&gt;</a:t>
            </a:r>
            <a:endParaRPr/>
          </a:p>
          <a:p>
            <a:pPr marL="228600" lvl="0" indent="-228600" algn="l" rtl="0">
              <a:lnSpc>
                <a:spcPct val="70000"/>
              </a:lnSpc>
              <a:spcBef>
                <a:spcPts val="1000"/>
              </a:spcBef>
              <a:spcAft>
                <a:spcPts val="0"/>
              </a:spcAft>
              <a:buClr>
                <a:schemeClr val="dk1"/>
              </a:buClr>
              <a:buSzPts val="1960"/>
              <a:buNone/>
            </a:pPr>
            <a:r>
              <a:rPr lang="en-US" sz="1960"/>
              <a:t>         &lt;!--</a:t>
            </a:r>
            <a:endParaRPr/>
          </a:p>
          <a:p>
            <a:pPr marL="228600" lvl="0" indent="-228600" algn="l" rtl="0">
              <a:lnSpc>
                <a:spcPct val="70000"/>
              </a:lnSpc>
              <a:spcBef>
                <a:spcPts val="1000"/>
              </a:spcBef>
              <a:spcAft>
                <a:spcPts val="0"/>
              </a:spcAft>
              <a:buClr>
                <a:schemeClr val="dk1"/>
              </a:buClr>
              <a:buSzPts val="1960"/>
              <a:buNone/>
            </a:pPr>
            <a:r>
              <a:rPr lang="en-US" sz="1960"/>
              <a:t>            var x = 1;</a:t>
            </a:r>
            <a:endParaRPr/>
          </a:p>
          <a:p>
            <a:pPr marL="228600" lvl="0" indent="-228600" algn="l" rtl="0">
              <a:lnSpc>
                <a:spcPct val="70000"/>
              </a:lnSpc>
              <a:spcBef>
                <a:spcPts val="1000"/>
              </a:spcBef>
              <a:spcAft>
                <a:spcPts val="0"/>
              </a:spcAft>
              <a:buClr>
                <a:schemeClr val="dk1"/>
              </a:buClr>
              <a:buSzPts val="1960"/>
              <a:buNone/>
            </a:pPr>
            <a:r>
              <a:rPr lang="en-US" sz="1960"/>
              <a:t>            document.write("Entering the loop&lt;br /&gt; ");</a:t>
            </a:r>
            <a:endParaRPr/>
          </a:p>
          <a:p>
            <a:pPr marL="228600" lvl="0" indent="-228600" algn="l" rtl="0">
              <a:lnSpc>
                <a:spcPct val="70000"/>
              </a:lnSpc>
              <a:spcBef>
                <a:spcPts val="1000"/>
              </a:spcBef>
              <a:spcAft>
                <a:spcPts val="0"/>
              </a:spcAft>
              <a:buClr>
                <a:schemeClr val="dk1"/>
              </a:buClr>
              <a:buSzPts val="1960"/>
              <a:buNone/>
            </a:pPr>
            <a:r>
              <a:rPr lang="en-US" sz="1960"/>
              <a:t>while (x &lt; 10) {</a:t>
            </a:r>
            <a:endParaRPr/>
          </a:p>
          <a:p>
            <a:pPr marL="228600" lvl="0" indent="-228600" algn="l" rtl="0">
              <a:lnSpc>
                <a:spcPct val="70000"/>
              </a:lnSpc>
              <a:spcBef>
                <a:spcPts val="1000"/>
              </a:spcBef>
              <a:spcAft>
                <a:spcPts val="0"/>
              </a:spcAft>
              <a:buClr>
                <a:schemeClr val="dk1"/>
              </a:buClr>
              <a:buSzPts val="1960"/>
              <a:buNone/>
            </a:pPr>
            <a:r>
              <a:rPr lang="en-US" sz="1960"/>
              <a:t>               x = x + 1;</a:t>
            </a:r>
            <a:endParaRPr/>
          </a:p>
          <a:p>
            <a:pPr marL="228600" lvl="0" indent="-228600" algn="l" rtl="0">
              <a:lnSpc>
                <a:spcPct val="70000"/>
              </a:lnSpc>
              <a:spcBef>
                <a:spcPts val="1000"/>
              </a:spcBef>
              <a:spcAft>
                <a:spcPts val="0"/>
              </a:spcAft>
              <a:buClr>
                <a:schemeClr val="dk1"/>
              </a:buClr>
              <a:buSzPts val="1960"/>
              <a:buNone/>
            </a:pPr>
            <a:r>
              <a:rPr lang="en-US" sz="1960"/>
              <a:t>if (x == 5) {</a:t>
            </a:r>
            <a:endParaRPr/>
          </a:p>
          <a:p>
            <a:pPr marL="228600" lvl="0" indent="-228600" algn="l" rtl="0">
              <a:lnSpc>
                <a:spcPct val="70000"/>
              </a:lnSpc>
              <a:spcBef>
                <a:spcPts val="1000"/>
              </a:spcBef>
              <a:spcAft>
                <a:spcPts val="0"/>
              </a:spcAft>
              <a:buClr>
                <a:schemeClr val="dk1"/>
              </a:buClr>
              <a:buSzPts val="1960"/>
              <a:buNone/>
            </a:pPr>
            <a:r>
              <a:rPr lang="en-US" sz="1960"/>
              <a:t>continue;   // skip rest of the loop body</a:t>
            </a:r>
            <a:endParaRPr/>
          </a:p>
          <a:p>
            <a:pPr marL="228600" lvl="0" indent="-228600" algn="l" rtl="0">
              <a:lnSpc>
                <a:spcPct val="70000"/>
              </a:lnSpc>
              <a:spcBef>
                <a:spcPts val="1000"/>
              </a:spcBef>
              <a:spcAft>
                <a:spcPts val="0"/>
              </a:spcAft>
              <a:buClr>
                <a:schemeClr val="dk1"/>
              </a:buClr>
              <a:buSzPts val="1960"/>
              <a:buNone/>
            </a:pPr>
            <a:r>
              <a:rPr lang="en-US" sz="1960"/>
              <a:t>               }</a:t>
            </a:r>
            <a:endParaRPr/>
          </a:p>
          <a:p>
            <a:pPr marL="228600" lvl="0" indent="-228600" algn="l" rtl="0">
              <a:lnSpc>
                <a:spcPct val="70000"/>
              </a:lnSpc>
              <a:spcBef>
                <a:spcPts val="1000"/>
              </a:spcBef>
              <a:spcAft>
                <a:spcPts val="0"/>
              </a:spcAft>
              <a:buClr>
                <a:schemeClr val="dk1"/>
              </a:buClr>
              <a:buSzPts val="1960"/>
              <a:buNone/>
            </a:pPr>
            <a:r>
              <a:rPr lang="en-US" sz="1960"/>
              <a:t>               document.write( x + "&lt;br /&gt;");</a:t>
            </a:r>
            <a:endParaRPr/>
          </a:p>
          <a:p>
            <a:pPr marL="228600" lvl="0" indent="-228600" algn="l" rtl="0">
              <a:lnSpc>
                <a:spcPct val="70000"/>
              </a:lnSpc>
              <a:spcBef>
                <a:spcPts val="1000"/>
              </a:spcBef>
              <a:spcAft>
                <a:spcPts val="0"/>
              </a:spcAft>
              <a:buClr>
                <a:schemeClr val="dk1"/>
              </a:buClr>
              <a:buSzPts val="1960"/>
              <a:buNone/>
            </a:pPr>
            <a:r>
              <a:rPr lang="en-US" sz="1960"/>
              <a:t>            }         </a:t>
            </a:r>
            <a:endParaRPr/>
          </a:p>
          <a:p>
            <a:pPr marL="228600" lvl="0" indent="-228600" algn="l" rtl="0">
              <a:lnSpc>
                <a:spcPct val="70000"/>
              </a:lnSpc>
              <a:spcBef>
                <a:spcPts val="1000"/>
              </a:spcBef>
              <a:spcAft>
                <a:spcPts val="0"/>
              </a:spcAft>
              <a:buClr>
                <a:schemeClr val="dk1"/>
              </a:buClr>
              <a:buSzPts val="1960"/>
              <a:buNone/>
            </a:pPr>
            <a:r>
              <a:rPr lang="en-US" sz="1960"/>
              <a:t>            document.write("Exiting the loop!&lt;br /&gt; ");</a:t>
            </a:r>
            <a:endParaRPr/>
          </a:p>
          <a:p>
            <a:pPr marL="228600" lvl="0" indent="-228600" algn="l" rtl="0">
              <a:lnSpc>
                <a:spcPct val="70000"/>
              </a:lnSpc>
              <a:spcBef>
                <a:spcPts val="1000"/>
              </a:spcBef>
              <a:spcAft>
                <a:spcPts val="0"/>
              </a:spcAft>
              <a:buClr>
                <a:schemeClr val="dk1"/>
              </a:buClr>
              <a:buSzPts val="1960"/>
              <a:buNone/>
            </a:pPr>
            <a:r>
              <a:rPr lang="en-US" sz="1960"/>
              <a:t>         //--&gt;</a:t>
            </a:r>
            <a:endParaRPr/>
          </a:p>
          <a:p>
            <a:pPr marL="228600" lvl="0" indent="-228600" algn="l" rtl="0">
              <a:lnSpc>
                <a:spcPct val="70000"/>
              </a:lnSpc>
              <a:spcBef>
                <a:spcPts val="1000"/>
              </a:spcBef>
              <a:spcAft>
                <a:spcPts val="0"/>
              </a:spcAft>
              <a:buClr>
                <a:schemeClr val="dk1"/>
              </a:buClr>
              <a:buSzPts val="1960"/>
              <a:buNone/>
            </a:pPr>
            <a:r>
              <a:rPr lang="en-US" sz="1960"/>
              <a:t>      &lt;/script&gt;      </a:t>
            </a:r>
            <a:endParaRPr/>
          </a:p>
          <a:p>
            <a:pPr marL="228600" lvl="0" indent="-228600" algn="l" rtl="0">
              <a:lnSpc>
                <a:spcPct val="70000"/>
              </a:lnSpc>
              <a:spcBef>
                <a:spcPts val="1000"/>
              </a:spcBef>
              <a:spcAft>
                <a:spcPts val="0"/>
              </a:spcAft>
              <a:buClr>
                <a:schemeClr val="dk1"/>
              </a:buClr>
              <a:buSzPts val="1960"/>
              <a:buNone/>
            </a:pPr>
            <a:r>
              <a:rPr lang="en-US" sz="1960"/>
              <a:t>      &lt;p&gt;Set the variable to different value and then try...&lt;/p&gt;</a:t>
            </a:r>
            <a:endParaRPr/>
          </a:p>
          <a:p>
            <a:pPr marL="228600" lvl="0" indent="-228600" algn="l" rtl="0">
              <a:lnSpc>
                <a:spcPct val="70000"/>
              </a:lnSpc>
              <a:spcBef>
                <a:spcPts val="1000"/>
              </a:spcBef>
              <a:spcAft>
                <a:spcPts val="0"/>
              </a:spcAft>
              <a:buClr>
                <a:schemeClr val="dk1"/>
              </a:buClr>
              <a:buSzPts val="1960"/>
              <a:buNone/>
            </a:pPr>
            <a:r>
              <a:rPr lang="en-US" sz="1960"/>
              <a:t>   &lt;/body&gt; &lt;/html&gt;</a:t>
            </a:r>
            <a:endParaRPr sz="196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119" name="Google Shape;119;p1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just" rtl="0">
              <a:lnSpc>
                <a:spcPct val="90000"/>
              </a:lnSpc>
              <a:spcBef>
                <a:spcPts val="0"/>
              </a:spcBef>
              <a:spcAft>
                <a:spcPts val="0"/>
              </a:spcAft>
              <a:buClr>
                <a:schemeClr val="dk1"/>
              </a:buClr>
              <a:buSzPts val="2800"/>
              <a:buChar char="•"/>
            </a:pPr>
            <a:r>
              <a:rPr lang="en-US"/>
              <a:t>Great thing about Javascript is that you will find </a:t>
            </a:r>
            <a:r>
              <a:rPr lang="en-US" b="1"/>
              <a:t>tons of frameworks and Libraries already developed </a:t>
            </a:r>
            <a:r>
              <a:rPr lang="en-US"/>
              <a:t>which can be used directly in your software development to reduce your time to market.</a:t>
            </a:r>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440"/>
        <p:cNvGrpSpPr/>
        <p:nvPr/>
      </p:nvGrpSpPr>
      <p:grpSpPr>
        <a:xfrm>
          <a:off x="0" y="0"/>
          <a:ext cx="0" cy="0"/>
          <a:chOff x="0" y="0"/>
          <a:chExt cx="0" cy="0"/>
        </a:xfrm>
      </p:grpSpPr>
      <p:sp>
        <p:nvSpPr>
          <p:cNvPr id="441" name="Google Shape;441;p7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442" name="Google Shape;442;p7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70000"/>
              </a:lnSpc>
              <a:spcBef>
                <a:spcPts val="0"/>
              </a:spcBef>
              <a:spcAft>
                <a:spcPts val="0"/>
              </a:spcAft>
              <a:buClr>
                <a:schemeClr val="dk1"/>
              </a:buClr>
              <a:buSzPts val="2170"/>
              <a:buChar char="•"/>
            </a:pPr>
            <a:r>
              <a:rPr lang="en-US" sz="2170"/>
              <a:t>Output</a:t>
            </a:r>
            <a:endParaRPr/>
          </a:p>
          <a:p>
            <a:pPr marL="228600" lvl="0" indent="-228600" algn="l" rtl="0">
              <a:lnSpc>
                <a:spcPct val="70000"/>
              </a:lnSpc>
              <a:spcBef>
                <a:spcPts val="1000"/>
              </a:spcBef>
              <a:spcAft>
                <a:spcPts val="0"/>
              </a:spcAft>
              <a:buClr>
                <a:schemeClr val="dk1"/>
              </a:buClr>
              <a:buSzPts val="2170"/>
              <a:buChar char="•"/>
            </a:pPr>
            <a:r>
              <a:rPr lang="en-US" sz="2170"/>
              <a:t>Entering the loop</a:t>
            </a:r>
            <a:endParaRPr/>
          </a:p>
          <a:p>
            <a:pPr marL="228600" lvl="0" indent="-228600" algn="l" rtl="0">
              <a:lnSpc>
                <a:spcPct val="70000"/>
              </a:lnSpc>
              <a:spcBef>
                <a:spcPts val="1000"/>
              </a:spcBef>
              <a:spcAft>
                <a:spcPts val="0"/>
              </a:spcAft>
              <a:buClr>
                <a:schemeClr val="dk1"/>
              </a:buClr>
              <a:buSzPts val="2170"/>
              <a:buChar char="•"/>
            </a:pPr>
            <a:r>
              <a:rPr lang="en-US" sz="2170"/>
              <a:t>2</a:t>
            </a:r>
            <a:endParaRPr/>
          </a:p>
          <a:p>
            <a:pPr marL="228600" lvl="0" indent="-228600" algn="l" rtl="0">
              <a:lnSpc>
                <a:spcPct val="70000"/>
              </a:lnSpc>
              <a:spcBef>
                <a:spcPts val="1000"/>
              </a:spcBef>
              <a:spcAft>
                <a:spcPts val="0"/>
              </a:spcAft>
              <a:buClr>
                <a:schemeClr val="dk1"/>
              </a:buClr>
              <a:buSzPts val="2170"/>
              <a:buChar char="•"/>
            </a:pPr>
            <a:r>
              <a:rPr lang="en-US" sz="2170"/>
              <a:t>3</a:t>
            </a:r>
            <a:endParaRPr/>
          </a:p>
          <a:p>
            <a:pPr marL="228600" lvl="0" indent="-228600" algn="l" rtl="0">
              <a:lnSpc>
                <a:spcPct val="70000"/>
              </a:lnSpc>
              <a:spcBef>
                <a:spcPts val="1000"/>
              </a:spcBef>
              <a:spcAft>
                <a:spcPts val="0"/>
              </a:spcAft>
              <a:buClr>
                <a:schemeClr val="dk1"/>
              </a:buClr>
              <a:buSzPts val="2170"/>
              <a:buChar char="•"/>
            </a:pPr>
            <a:r>
              <a:rPr lang="en-US" sz="2170"/>
              <a:t>4</a:t>
            </a:r>
            <a:endParaRPr/>
          </a:p>
          <a:p>
            <a:pPr marL="228600" lvl="0" indent="-228600" algn="l" rtl="0">
              <a:lnSpc>
                <a:spcPct val="70000"/>
              </a:lnSpc>
              <a:spcBef>
                <a:spcPts val="1000"/>
              </a:spcBef>
              <a:spcAft>
                <a:spcPts val="0"/>
              </a:spcAft>
              <a:buClr>
                <a:schemeClr val="dk1"/>
              </a:buClr>
              <a:buSzPts val="2170"/>
              <a:buChar char="•"/>
            </a:pPr>
            <a:r>
              <a:rPr lang="en-US" sz="2170"/>
              <a:t>6</a:t>
            </a:r>
            <a:endParaRPr/>
          </a:p>
          <a:p>
            <a:pPr marL="228600" lvl="0" indent="-228600" algn="l" rtl="0">
              <a:lnSpc>
                <a:spcPct val="70000"/>
              </a:lnSpc>
              <a:spcBef>
                <a:spcPts val="1000"/>
              </a:spcBef>
              <a:spcAft>
                <a:spcPts val="0"/>
              </a:spcAft>
              <a:buClr>
                <a:schemeClr val="dk1"/>
              </a:buClr>
              <a:buSzPts val="2170"/>
              <a:buChar char="•"/>
            </a:pPr>
            <a:r>
              <a:rPr lang="en-US" sz="2170"/>
              <a:t>7</a:t>
            </a:r>
            <a:endParaRPr/>
          </a:p>
          <a:p>
            <a:pPr marL="228600" lvl="0" indent="-228600" algn="l" rtl="0">
              <a:lnSpc>
                <a:spcPct val="70000"/>
              </a:lnSpc>
              <a:spcBef>
                <a:spcPts val="1000"/>
              </a:spcBef>
              <a:spcAft>
                <a:spcPts val="0"/>
              </a:spcAft>
              <a:buClr>
                <a:schemeClr val="dk1"/>
              </a:buClr>
              <a:buSzPts val="2170"/>
              <a:buChar char="•"/>
            </a:pPr>
            <a:r>
              <a:rPr lang="en-US" sz="2170"/>
              <a:t>8</a:t>
            </a:r>
            <a:endParaRPr/>
          </a:p>
          <a:p>
            <a:pPr marL="228600" lvl="0" indent="-228600" algn="l" rtl="0">
              <a:lnSpc>
                <a:spcPct val="70000"/>
              </a:lnSpc>
              <a:spcBef>
                <a:spcPts val="1000"/>
              </a:spcBef>
              <a:spcAft>
                <a:spcPts val="0"/>
              </a:spcAft>
              <a:buClr>
                <a:schemeClr val="dk1"/>
              </a:buClr>
              <a:buSzPts val="2170"/>
              <a:buChar char="•"/>
            </a:pPr>
            <a:r>
              <a:rPr lang="en-US" sz="2170"/>
              <a:t>9</a:t>
            </a:r>
            <a:endParaRPr/>
          </a:p>
          <a:p>
            <a:pPr marL="228600" lvl="0" indent="-228600" algn="l" rtl="0">
              <a:lnSpc>
                <a:spcPct val="70000"/>
              </a:lnSpc>
              <a:spcBef>
                <a:spcPts val="1000"/>
              </a:spcBef>
              <a:spcAft>
                <a:spcPts val="0"/>
              </a:spcAft>
              <a:buClr>
                <a:schemeClr val="dk1"/>
              </a:buClr>
              <a:buSzPts val="2170"/>
              <a:buChar char="•"/>
            </a:pPr>
            <a:r>
              <a:rPr lang="en-US" sz="2170"/>
              <a:t>10</a:t>
            </a:r>
            <a:endParaRPr/>
          </a:p>
          <a:p>
            <a:pPr marL="228600" lvl="0" indent="-228600" algn="l" rtl="0">
              <a:lnSpc>
                <a:spcPct val="70000"/>
              </a:lnSpc>
              <a:spcBef>
                <a:spcPts val="1000"/>
              </a:spcBef>
              <a:spcAft>
                <a:spcPts val="0"/>
              </a:spcAft>
              <a:buClr>
                <a:schemeClr val="dk1"/>
              </a:buClr>
              <a:buSzPts val="2170"/>
              <a:buChar char="•"/>
            </a:pPr>
            <a:r>
              <a:rPr lang="en-US" sz="2170"/>
              <a:t>Exiting the loop!</a:t>
            </a:r>
            <a:endParaRPr/>
          </a:p>
          <a:p>
            <a:pPr marL="228600" lvl="0" indent="-228600" algn="l" rtl="0">
              <a:lnSpc>
                <a:spcPct val="70000"/>
              </a:lnSpc>
              <a:spcBef>
                <a:spcPts val="1000"/>
              </a:spcBef>
              <a:spcAft>
                <a:spcPts val="0"/>
              </a:spcAft>
              <a:buClr>
                <a:schemeClr val="dk1"/>
              </a:buClr>
              <a:buSzPts val="2170"/>
              <a:buChar char="•"/>
            </a:pPr>
            <a:r>
              <a:rPr lang="en-US" sz="2170"/>
              <a:t>Set the variable to different value and then try...</a:t>
            </a:r>
            <a:endParaRPr sz="217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446"/>
        <p:cNvGrpSpPr/>
        <p:nvPr/>
      </p:nvGrpSpPr>
      <p:grpSpPr>
        <a:xfrm>
          <a:off x="0" y="0"/>
          <a:ext cx="0" cy="0"/>
          <a:chOff x="0" y="0"/>
          <a:chExt cx="0" cy="0"/>
        </a:xfrm>
      </p:grpSpPr>
      <p:sp>
        <p:nvSpPr>
          <p:cNvPr id="447" name="Google Shape;447;p7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Functions</a:t>
            </a:r>
            <a:br>
              <a:rPr lang="en-US"/>
            </a:br>
            <a:endParaRPr/>
          </a:p>
        </p:txBody>
      </p:sp>
      <p:sp>
        <p:nvSpPr>
          <p:cNvPr id="448" name="Google Shape;448;p7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just" rtl="0">
              <a:lnSpc>
                <a:spcPct val="70000"/>
              </a:lnSpc>
              <a:spcBef>
                <a:spcPts val="0"/>
              </a:spcBef>
              <a:spcAft>
                <a:spcPts val="0"/>
              </a:spcAft>
              <a:buClr>
                <a:schemeClr val="dk1"/>
              </a:buClr>
              <a:buSzPts val="2590"/>
              <a:buChar char="•"/>
            </a:pPr>
            <a:r>
              <a:rPr lang="en-US" sz="2590"/>
              <a:t>Before we use a function, we need to define it. The most common way to define a function in JavaScript is by using the </a:t>
            </a:r>
            <a:r>
              <a:rPr lang="en-US" sz="2590" b="1"/>
              <a:t>function</a:t>
            </a:r>
            <a:r>
              <a:rPr lang="en-US" sz="2590"/>
              <a:t> keyword, followed by a unique function name, a list of parameters (that might be empty), and a statement block surrounded by curly braces.</a:t>
            </a:r>
            <a:endParaRPr/>
          </a:p>
          <a:p>
            <a:pPr marL="228600" lvl="0" indent="-228600" algn="just" rtl="0">
              <a:lnSpc>
                <a:spcPct val="70000"/>
              </a:lnSpc>
              <a:spcBef>
                <a:spcPts val="1000"/>
              </a:spcBef>
              <a:spcAft>
                <a:spcPts val="0"/>
              </a:spcAft>
              <a:buClr>
                <a:schemeClr val="dk1"/>
              </a:buClr>
              <a:buSzPts val="2590"/>
              <a:buChar char="•"/>
            </a:pPr>
            <a:r>
              <a:rPr lang="en-US" sz="2590"/>
              <a:t>&lt;script type = "text/javascript"&gt;</a:t>
            </a:r>
            <a:endParaRPr/>
          </a:p>
          <a:p>
            <a:pPr marL="228600" lvl="0" indent="-228600" algn="just" rtl="0">
              <a:lnSpc>
                <a:spcPct val="70000"/>
              </a:lnSpc>
              <a:spcBef>
                <a:spcPts val="1000"/>
              </a:spcBef>
              <a:spcAft>
                <a:spcPts val="0"/>
              </a:spcAft>
              <a:buClr>
                <a:schemeClr val="dk1"/>
              </a:buClr>
              <a:buSzPts val="2590"/>
              <a:buChar char="•"/>
            </a:pPr>
            <a:r>
              <a:rPr lang="en-US" sz="2590"/>
              <a:t>   &lt;!--</a:t>
            </a:r>
            <a:endParaRPr/>
          </a:p>
          <a:p>
            <a:pPr marL="228600" lvl="0" indent="-228600" algn="just" rtl="0">
              <a:lnSpc>
                <a:spcPct val="70000"/>
              </a:lnSpc>
              <a:spcBef>
                <a:spcPts val="1000"/>
              </a:spcBef>
              <a:spcAft>
                <a:spcPts val="0"/>
              </a:spcAft>
              <a:buClr>
                <a:schemeClr val="dk1"/>
              </a:buClr>
              <a:buSzPts val="2590"/>
              <a:buChar char="•"/>
            </a:pPr>
            <a:r>
              <a:rPr lang="en-US" sz="2590"/>
              <a:t>      function functionname(parameter-list) {</a:t>
            </a:r>
            <a:endParaRPr/>
          </a:p>
          <a:p>
            <a:pPr marL="228600" lvl="0" indent="-228600" algn="just" rtl="0">
              <a:lnSpc>
                <a:spcPct val="70000"/>
              </a:lnSpc>
              <a:spcBef>
                <a:spcPts val="1000"/>
              </a:spcBef>
              <a:spcAft>
                <a:spcPts val="0"/>
              </a:spcAft>
              <a:buClr>
                <a:schemeClr val="dk1"/>
              </a:buClr>
              <a:buSzPts val="2590"/>
              <a:buChar char="•"/>
            </a:pPr>
            <a:r>
              <a:rPr lang="en-US" sz="2590"/>
              <a:t>         statements</a:t>
            </a:r>
            <a:endParaRPr/>
          </a:p>
          <a:p>
            <a:pPr marL="228600" lvl="0" indent="-228600" algn="just" rtl="0">
              <a:lnSpc>
                <a:spcPct val="70000"/>
              </a:lnSpc>
              <a:spcBef>
                <a:spcPts val="1000"/>
              </a:spcBef>
              <a:spcAft>
                <a:spcPts val="0"/>
              </a:spcAft>
              <a:buClr>
                <a:schemeClr val="dk1"/>
              </a:buClr>
              <a:buSzPts val="2590"/>
              <a:buChar char="•"/>
            </a:pPr>
            <a:r>
              <a:rPr lang="en-US" sz="2590"/>
              <a:t>      }</a:t>
            </a:r>
            <a:endParaRPr/>
          </a:p>
          <a:p>
            <a:pPr marL="228600" lvl="0" indent="-228600" algn="just" rtl="0">
              <a:lnSpc>
                <a:spcPct val="70000"/>
              </a:lnSpc>
              <a:spcBef>
                <a:spcPts val="1000"/>
              </a:spcBef>
              <a:spcAft>
                <a:spcPts val="0"/>
              </a:spcAft>
              <a:buClr>
                <a:schemeClr val="dk1"/>
              </a:buClr>
              <a:buSzPts val="2590"/>
              <a:buChar char="•"/>
            </a:pPr>
            <a:r>
              <a:rPr lang="en-US" sz="2590"/>
              <a:t>   //--&gt;</a:t>
            </a:r>
            <a:endParaRPr/>
          </a:p>
          <a:p>
            <a:pPr marL="228600" lvl="0" indent="-228600" algn="just" rtl="0">
              <a:lnSpc>
                <a:spcPct val="70000"/>
              </a:lnSpc>
              <a:spcBef>
                <a:spcPts val="1000"/>
              </a:spcBef>
              <a:spcAft>
                <a:spcPts val="0"/>
              </a:spcAft>
              <a:buClr>
                <a:schemeClr val="dk1"/>
              </a:buClr>
              <a:buSzPts val="2590"/>
              <a:buChar char="•"/>
            </a:pPr>
            <a:r>
              <a:rPr lang="en-US" sz="2590"/>
              <a:t>&lt;/script&gt;</a:t>
            </a:r>
            <a:endParaRPr sz="259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452"/>
        <p:cNvGrpSpPr/>
        <p:nvPr/>
      </p:nvGrpSpPr>
      <p:grpSpPr>
        <a:xfrm>
          <a:off x="0" y="0"/>
          <a:ext cx="0" cy="0"/>
          <a:chOff x="0" y="0"/>
          <a:chExt cx="0" cy="0"/>
        </a:xfrm>
      </p:grpSpPr>
      <p:sp>
        <p:nvSpPr>
          <p:cNvPr id="453" name="Google Shape;453;p7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454" name="Google Shape;454;p7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Example</a:t>
            </a:r>
            <a:endParaRPr/>
          </a:p>
          <a:p>
            <a:pPr marL="228600" lvl="0" indent="-228600" algn="l" rtl="0">
              <a:lnSpc>
                <a:spcPct val="90000"/>
              </a:lnSpc>
              <a:spcBef>
                <a:spcPts val="1000"/>
              </a:spcBef>
              <a:spcAft>
                <a:spcPts val="0"/>
              </a:spcAft>
              <a:buClr>
                <a:schemeClr val="dk1"/>
              </a:buClr>
              <a:buSzPts val="2800"/>
              <a:buChar char="•"/>
            </a:pPr>
            <a:r>
              <a:rPr lang="en-US"/>
              <a:t>&lt;script type = "text/javascript"&gt;</a:t>
            </a:r>
            <a:endParaRPr/>
          </a:p>
          <a:p>
            <a:pPr marL="228600" lvl="0" indent="-228600" algn="l" rtl="0">
              <a:lnSpc>
                <a:spcPct val="90000"/>
              </a:lnSpc>
              <a:spcBef>
                <a:spcPts val="1000"/>
              </a:spcBef>
              <a:spcAft>
                <a:spcPts val="0"/>
              </a:spcAft>
              <a:buClr>
                <a:schemeClr val="dk1"/>
              </a:buClr>
              <a:buSzPts val="2800"/>
              <a:buChar char="•"/>
            </a:pPr>
            <a:r>
              <a:rPr lang="en-US"/>
              <a:t>   &lt;!--</a:t>
            </a:r>
            <a:endParaRPr/>
          </a:p>
          <a:p>
            <a:pPr marL="228600" lvl="0" indent="-228600" algn="l" rtl="0">
              <a:lnSpc>
                <a:spcPct val="90000"/>
              </a:lnSpc>
              <a:spcBef>
                <a:spcPts val="1000"/>
              </a:spcBef>
              <a:spcAft>
                <a:spcPts val="0"/>
              </a:spcAft>
              <a:buClr>
                <a:schemeClr val="dk1"/>
              </a:buClr>
              <a:buSzPts val="2800"/>
              <a:buChar char="•"/>
            </a:pPr>
            <a:r>
              <a:rPr lang="en-US"/>
              <a:t>      function sayHello() {</a:t>
            </a:r>
            <a:endParaRPr/>
          </a:p>
          <a:p>
            <a:pPr marL="228600" lvl="0" indent="-228600" algn="l" rtl="0">
              <a:lnSpc>
                <a:spcPct val="90000"/>
              </a:lnSpc>
              <a:spcBef>
                <a:spcPts val="1000"/>
              </a:spcBef>
              <a:spcAft>
                <a:spcPts val="0"/>
              </a:spcAft>
              <a:buClr>
                <a:schemeClr val="dk1"/>
              </a:buClr>
              <a:buSzPts val="2800"/>
              <a:buChar char="•"/>
            </a:pPr>
            <a:r>
              <a:rPr lang="en-US"/>
              <a:t>         alert("Hello there");</a:t>
            </a:r>
            <a:endParaRPr/>
          </a:p>
          <a:p>
            <a:pPr marL="228600" lvl="0" indent="-228600" algn="l" rtl="0">
              <a:lnSpc>
                <a:spcPct val="90000"/>
              </a:lnSpc>
              <a:spcBef>
                <a:spcPts val="1000"/>
              </a:spcBef>
              <a:spcAft>
                <a:spcPts val="0"/>
              </a:spcAft>
              <a:buClr>
                <a:schemeClr val="dk1"/>
              </a:buClr>
              <a:buSzPts val="2800"/>
              <a:buChar char="•"/>
            </a:pPr>
            <a:r>
              <a:rPr lang="en-US"/>
              <a:t>      }</a:t>
            </a:r>
            <a:endParaRPr/>
          </a:p>
          <a:p>
            <a:pPr marL="228600" lvl="0" indent="-228600" algn="l" rtl="0">
              <a:lnSpc>
                <a:spcPct val="90000"/>
              </a:lnSpc>
              <a:spcBef>
                <a:spcPts val="1000"/>
              </a:spcBef>
              <a:spcAft>
                <a:spcPts val="0"/>
              </a:spcAft>
              <a:buClr>
                <a:schemeClr val="dk1"/>
              </a:buClr>
              <a:buSzPts val="2800"/>
              <a:buChar char="•"/>
            </a:pPr>
            <a:r>
              <a:rPr lang="en-US"/>
              <a:t>   //--&gt;</a:t>
            </a:r>
            <a:endParaRPr/>
          </a:p>
          <a:p>
            <a:pPr marL="228600" lvl="0" indent="-228600" algn="l" rtl="0">
              <a:lnSpc>
                <a:spcPct val="90000"/>
              </a:lnSpc>
              <a:spcBef>
                <a:spcPts val="1000"/>
              </a:spcBef>
              <a:spcAft>
                <a:spcPts val="0"/>
              </a:spcAft>
              <a:buClr>
                <a:schemeClr val="dk1"/>
              </a:buClr>
              <a:buSzPts val="2800"/>
              <a:buChar char="•"/>
            </a:pPr>
            <a:r>
              <a:rPr lang="en-US"/>
              <a:t>&lt;/script&gt;</a:t>
            </a:r>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458"/>
        <p:cNvGrpSpPr/>
        <p:nvPr/>
      </p:nvGrpSpPr>
      <p:grpSpPr>
        <a:xfrm>
          <a:off x="0" y="0"/>
          <a:ext cx="0" cy="0"/>
          <a:chOff x="0" y="0"/>
          <a:chExt cx="0" cy="0"/>
        </a:xfrm>
      </p:grpSpPr>
      <p:sp>
        <p:nvSpPr>
          <p:cNvPr id="459" name="Google Shape;459;p7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460" name="Google Shape;460;p7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50800" algn="l" rtl="0">
              <a:lnSpc>
                <a:spcPct val="90000"/>
              </a:lnSpc>
              <a:spcBef>
                <a:spcPts val="0"/>
              </a:spcBef>
              <a:spcAft>
                <a:spcPts val="0"/>
              </a:spcAft>
              <a:buClr>
                <a:schemeClr val="dk1"/>
              </a:buClr>
              <a:buSzPts val="2800"/>
              <a:buNone/>
            </a:pPr>
            <a:endParaRPr/>
          </a:p>
        </p:txBody>
      </p:sp>
      <p:pic>
        <p:nvPicPr>
          <p:cNvPr id="461" name="Google Shape;461;p75"/>
          <p:cNvPicPr preferRelativeResize="0"/>
          <p:nvPr/>
        </p:nvPicPr>
        <p:blipFill rotWithShape="1">
          <a:blip r:embed="rId3">
            <a:alphaModFix/>
          </a:blip>
          <a:srcRect/>
          <a:stretch/>
        </p:blipFill>
        <p:spPr>
          <a:xfrm>
            <a:off x="1712626" y="2360716"/>
            <a:ext cx="7739688" cy="1851520"/>
          </a:xfrm>
          <a:prstGeom prst="rect">
            <a:avLst/>
          </a:prstGeom>
          <a:noFill/>
          <a:ln>
            <a:noFill/>
          </a:ln>
        </p:spPr>
      </p:pic>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465"/>
        <p:cNvGrpSpPr/>
        <p:nvPr/>
      </p:nvGrpSpPr>
      <p:grpSpPr>
        <a:xfrm>
          <a:off x="0" y="0"/>
          <a:ext cx="0" cy="0"/>
          <a:chOff x="0" y="0"/>
          <a:chExt cx="0" cy="0"/>
        </a:xfrm>
      </p:grpSpPr>
      <p:sp>
        <p:nvSpPr>
          <p:cNvPr id="466" name="Google Shape;466;p7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return Statement</a:t>
            </a:r>
            <a:br>
              <a:rPr lang="en-US"/>
            </a:br>
            <a:endParaRPr/>
          </a:p>
        </p:txBody>
      </p:sp>
      <p:sp>
        <p:nvSpPr>
          <p:cNvPr id="467" name="Google Shape;467;p7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just" rtl="0">
              <a:lnSpc>
                <a:spcPct val="90000"/>
              </a:lnSpc>
              <a:spcBef>
                <a:spcPts val="0"/>
              </a:spcBef>
              <a:spcAft>
                <a:spcPts val="0"/>
              </a:spcAft>
              <a:buClr>
                <a:schemeClr val="dk1"/>
              </a:buClr>
              <a:buSzPts val="2800"/>
              <a:buChar char="•"/>
            </a:pPr>
            <a:r>
              <a:rPr lang="en-US"/>
              <a:t>A JavaScript function can have an optional </a:t>
            </a:r>
            <a:r>
              <a:rPr lang="en-US" b="1"/>
              <a:t>return</a:t>
            </a:r>
            <a:r>
              <a:rPr lang="en-US"/>
              <a:t> statement. This is required if you want to return a value from a function. This statement should be the last statement in a function.</a:t>
            </a:r>
            <a:endParaRPr/>
          </a:p>
          <a:p>
            <a:pPr marL="228600" lvl="0" indent="-228600" algn="just" rtl="0">
              <a:lnSpc>
                <a:spcPct val="90000"/>
              </a:lnSpc>
              <a:spcBef>
                <a:spcPts val="1000"/>
              </a:spcBef>
              <a:spcAft>
                <a:spcPts val="0"/>
              </a:spcAft>
              <a:buClr>
                <a:schemeClr val="dk1"/>
              </a:buClr>
              <a:buSzPts val="2800"/>
              <a:buChar char="•"/>
            </a:pPr>
            <a:r>
              <a:rPr lang="en-US"/>
              <a:t>If a value is included with the return statement, then the function returns that value.</a:t>
            </a:r>
            <a:endParaRPr/>
          </a:p>
          <a:p>
            <a:pPr marL="228600" lvl="0" indent="-228600" algn="just" rtl="0">
              <a:lnSpc>
                <a:spcPct val="90000"/>
              </a:lnSpc>
              <a:spcBef>
                <a:spcPts val="1000"/>
              </a:spcBef>
              <a:spcAft>
                <a:spcPts val="0"/>
              </a:spcAft>
              <a:buClr>
                <a:schemeClr val="dk1"/>
              </a:buClr>
              <a:buSzPts val="2800"/>
              <a:buChar char="•"/>
            </a:pPr>
            <a:r>
              <a:rPr lang="en-US"/>
              <a:t>If no value is included with the return statement, then the function returns a null (nothing).</a:t>
            </a:r>
            <a:endParaRPr/>
          </a:p>
          <a:p>
            <a:pPr marL="228600" lvl="0" indent="-50800" algn="just" rtl="0">
              <a:lnSpc>
                <a:spcPct val="90000"/>
              </a:lnSpc>
              <a:spcBef>
                <a:spcPts val="1000"/>
              </a:spcBef>
              <a:spcAft>
                <a:spcPts val="0"/>
              </a:spcAft>
              <a:buClr>
                <a:schemeClr val="dk1"/>
              </a:buClr>
              <a:buSzPts val="2800"/>
              <a:buNone/>
            </a:pPr>
            <a:endParaRPr/>
          </a:p>
          <a:p>
            <a:pPr marL="228600" lvl="0" indent="-50800" algn="just" rtl="0">
              <a:lnSpc>
                <a:spcPct val="90000"/>
              </a:lnSpc>
              <a:spcBef>
                <a:spcPts val="1000"/>
              </a:spcBef>
              <a:spcAft>
                <a:spcPts val="0"/>
              </a:spcAft>
              <a:buClr>
                <a:schemeClr val="dk1"/>
              </a:buClr>
              <a:buSzPts val="2800"/>
              <a:buNone/>
            </a:pPr>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471"/>
        <p:cNvGrpSpPr/>
        <p:nvPr/>
      </p:nvGrpSpPr>
      <p:grpSpPr>
        <a:xfrm>
          <a:off x="0" y="0"/>
          <a:ext cx="0" cy="0"/>
          <a:chOff x="0" y="0"/>
          <a:chExt cx="0" cy="0"/>
        </a:xfrm>
      </p:grpSpPr>
      <p:sp>
        <p:nvSpPr>
          <p:cNvPr id="472" name="Google Shape;472;p7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473" name="Google Shape;473;p7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function testMe (Val) {</a:t>
            </a:r>
            <a:endParaRPr/>
          </a:p>
          <a:p>
            <a:pPr marL="228600" lvl="0" indent="-228600" algn="l" rtl="0">
              <a:lnSpc>
                <a:spcPct val="90000"/>
              </a:lnSpc>
              <a:spcBef>
                <a:spcPts val="1000"/>
              </a:spcBef>
              <a:spcAft>
                <a:spcPts val="0"/>
              </a:spcAft>
              <a:buClr>
                <a:schemeClr val="dk1"/>
              </a:buClr>
              <a:buSzPts val="2800"/>
              <a:buChar char="•"/>
            </a:pPr>
            <a:r>
              <a:rPr lang="en-US"/>
              <a:t>    if (Val &lt; 5)</a:t>
            </a:r>
            <a:endParaRPr/>
          </a:p>
          <a:p>
            <a:pPr marL="228600" lvl="0" indent="-228600" algn="l" rtl="0">
              <a:lnSpc>
                <a:spcPct val="90000"/>
              </a:lnSpc>
              <a:spcBef>
                <a:spcPts val="1000"/>
              </a:spcBef>
              <a:spcAft>
                <a:spcPts val="0"/>
              </a:spcAft>
              <a:buClr>
                <a:schemeClr val="dk1"/>
              </a:buClr>
              <a:buSzPts val="2800"/>
              <a:buChar char="•"/>
            </a:pPr>
            <a:r>
              <a:rPr lang="en-US"/>
              <a:t>        return (true);</a:t>
            </a:r>
            <a:endParaRPr/>
          </a:p>
          <a:p>
            <a:pPr marL="228600" lvl="0" indent="-228600" algn="l" rtl="0">
              <a:lnSpc>
                <a:spcPct val="90000"/>
              </a:lnSpc>
              <a:spcBef>
                <a:spcPts val="1000"/>
              </a:spcBef>
              <a:spcAft>
                <a:spcPts val="0"/>
              </a:spcAft>
              <a:buClr>
                <a:schemeClr val="dk1"/>
              </a:buClr>
              <a:buSzPts val="2800"/>
              <a:buChar char="•"/>
            </a:pPr>
            <a:r>
              <a:rPr lang="en-US"/>
              <a:t>    else</a:t>
            </a:r>
            <a:endParaRPr/>
          </a:p>
          <a:p>
            <a:pPr marL="228600" lvl="0" indent="-228600" algn="l" rtl="0">
              <a:lnSpc>
                <a:spcPct val="90000"/>
              </a:lnSpc>
              <a:spcBef>
                <a:spcPts val="1000"/>
              </a:spcBef>
              <a:spcAft>
                <a:spcPts val="0"/>
              </a:spcAft>
              <a:buClr>
                <a:schemeClr val="dk1"/>
              </a:buClr>
              <a:buSzPts val="2800"/>
              <a:buChar char="•"/>
            </a:pPr>
            <a:r>
              <a:rPr lang="en-US"/>
              <a:t>        return (false);</a:t>
            </a:r>
            <a:endParaRPr/>
          </a:p>
          <a:p>
            <a:pPr marL="228600" lvl="0" indent="-228600" algn="l" rtl="0">
              <a:lnSpc>
                <a:spcPct val="90000"/>
              </a:lnSpc>
              <a:spcBef>
                <a:spcPts val="1000"/>
              </a:spcBef>
              <a:spcAft>
                <a:spcPts val="0"/>
              </a:spcAft>
              <a:buClr>
                <a:schemeClr val="dk1"/>
              </a:buClr>
              <a:buSzPts val="2800"/>
              <a:buChar char="•"/>
            </a:pPr>
            <a:r>
              <a:rPr lang="en-US"/>
              <a:t>}</a:t>
            </a:r>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477"/>
        <p:cNvGrpSpPr/>
        <p:nvPr/>
      </p:nvGrpSpPr>
      <p:grpSpPr>
        <a:xfrm>
          <a:off x="0" y="0"/>
          <a:ext cx="0" cy="0"/>
          <a:chOff x="0" y="0"/>
          <a:chExt cx="0" cy="0"/>
        </a:xfrm>
      </p:grpSpPr>
      <p:sp>
        <p:nvSpPr>
          <p:cNvPr id="478" name="Google Shape;478;p7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b="1"/>
              <a:t>Var</a:t>
            </a:r>
            <a:endParaRPr/>
          </a:p>
        </p:txBody>
      </p:sp>
      <p:sp>
        <p:nvSpPr>
          <p:cNvPr id="479" name="Google Shape;479;p78"/>
          <p:cNvSpPr txBox="1">
            <a:spLocks noGrp="1"/>
          </p:cNvSpPr>
          <p:nvPr>
            <p:ph type="body" idx="1"/>
          </p:nvPr>
        </p:nvSpPr>
        <p:spPr>
          <a:xfrm>
            <a:off x="838200" y="1600200"/>
            <a:ext cx="10515600" cy="5010461"/>
          </a:xfrm>
          <a:prstGeom prst="rect">
            <a:avLst/>
          </a:prstGeom>
          <a:noFill/>
          <a:ln>
            <a:noFill/>
          </a:ln>
        </p:spPr>
        <p:txBody>
          <a:bodyPr spcFirstLastPara="1" wrap="square" lIns="91425" tIns="45700" rIns="91425" bIns="45700" anchor="t" anchorCtr="0">
            <a:noAutofit/>
          </a:bodyPr>
          <a:lstStyle/>
          <a:p>
            <a:pPr marL="228600" lvl="0" indent="-228600" algn="just" rtl="0">
              <a:lnSpc>
                <a:spcPct val="80000"/>
              </a:lnSpc>
              <a:spcBef>
                <a:spcPts val="0"/>
              </a:spcBef>
              <a:spcAft>
                <a:spcPts val="0"/>
              </a:spcAft>
              <a:buClr>
                <a:schemeClr val="dk1"/>
              </a:buClr>
              <a:buSzPts val="2800"/>
              <a:buChar char="•"/>
            </a:pPr>
            <a:r>
              <a:rPr lang="en-US"/>
              <a:t>The var statement is used is used to explicitly declare a variable. You may also define a value for the variable at the same time as you declare it, but this is not necessary. The var statement also sets the "scope" of a variable when the variable is defined inside a function. More about this in a bit.</a:t>
            </a:r>
            <a:endParaRPr/>
          </a:p>
          <a:p>
            <a:pPr marL="228600" lvl="0" indent="-228600" algn="just" rtl="0">
              <a:lnSpc>
                <a:spcPct val="80000"/>
              </a:lnSpc>
              <a:spcBef>
                <a:spcPts val="1000"/>
              </a:spcBef>
              <a:spcAft>
                <a:spcPts val="0"/>
              </a:spcAft>
              <a:buClr>
                <a:schemeClr val="dk1"/>
              </a:buClr>
              <a:buSzPts val="2800"/>
              <a:buChar char="•"/>
            </a:pPr>
            <a:r>
              <a:rPr lang="en-US"/>
              <a:t>The basic syntax is:</a:t>
            </a:r>
            <a:endParaRPr/>
          </a:p>
          <a:p>
            <a:pPr marL="228600" lvl="0" indent="-228600" algn="just" rtl="0">
              <a:lnSpc>
                <a:spcPct val="80000"/>
              </a:lnSpc>
              <a:spcBef>
                <a:spcPts val="1000"/>
              </a:spcBef>
              <a:spcAft>
                <a:spcPts val="0"/>
              </a:spcAft>
              <a:buClr>
                <a:schemeClr val="dk1"/>
              </a:buClr>
              <a:buSzPts val="2800"/>
              <a:buChar char="•"/>
            </a:pPr>
            <a:r>
              <a:rPr lang="en-US" b="1"/>
              <a:t>var</a:t>
            </a:r>
            <a:r>
              <a:rPr lang="en-US"/>
              <a:t> </a:t>
            </a:r>
            <a:r>
              <a:rPr lang="en-US" b="1"/>
              <a:t>VariableName</a:t>
            </a:r>
            <a:r>
              <a:rPr lang="en-US"/>
              <a:t>;</a:t>
            </a:r>
            <a:endParaRPr/>
          </a:p>
          <a:p>
            <a:pPr marL="228600" lvl="0" indent="-228600" algn="l" rtl="0">
              <a:lnSpc>
                <a:spcPct val="80000"/>
              </a:lnSpc>
              <a:spcBef>
                <a:spcPts val="1000"/>
              </a:spcBef>
              <a:spcAft>
                <a:spcPts val="0"/>
              </a:spcAft>
              <a:buClr>
                <a:schemeClr val="dk1"/>
              </a:buClr>
              <a:buSzPts val="2800"/>
              <a:buChar char="•"/>
            </a:pPr>
            <a:r>
              <a:rPr lang="en-US"/>
              <a:t>or</a:t>
            </a:r>
            <a:endParaRPr/>
          </a:p>
          <a:p>
            <a:pPr marL="228600" lvl="0" indent="-228600" algn="l" rtl="0">
              <a:lnSpc>
                <a:spcPct val="80000"/>
              </a:lnSpc>
              <a:spcBef>
                <a:spcPts val="1000"/>
              </a:spcBef>
              <a:spcAft>
                <a:spcPts val="0"/>
              </a:spcAft>
              <a:buClr>
                <a:schemeClr val="dk1"/>
              </a:buClr>
              <a:buSzPts val="2800"/>
              <a:buChar char="•"/>
            </a:pPr>
            <a:r>
              <a:rPr lang="en-US" b="1"/>
              <a:t>var</a:t>
            </a:r>
            <a:r>
              <a:rPr lang="en-US"/>
              <a:t> </a:t>
            </a:r>
            <a:r>
              <a:rPr lang="en-US" b="1"/>
              <a:t>VariableName</a:t>
            </a:r>
            <a:r>
              <a:rPr lang="en-US"/>
              <a:t> = value;</a:t>
            </a:r>
            <a:endParaRPr/>
          </a:p>
          <a:p>
            <a:pPr marL="228600" lvl="0" indent="-228600" algn="l" rtl="0">
              <a:lnSpc>
                <a:spcPct val="80000"/>
              </a:lnSpc>
              <a:spcBef>
                <a:spcPts val="1000"/>
              </a:spcBef>
              <a:spcAft>
                <a:spcPts val="0"/>
              </a:spcAft>
              <a:buClr>
                <a:schemeClr val="dk1"/>
              </a:buClr>
              <a:buSzPts val="2800"/>
              <a:buChar char="•"/>
            </a:pPr>
            <a:r>
              <a:rPr lang="en-US" b="1"/>
              <a:t>var</a:t>
            </a:r>
            <a:r>
              <a:rPr lang="en-US"/>
              <a:t> </a:t>
            </a:r>
            <a:r>
              <a:rPr lang="en-US" b="1"/>
              <a:t>VariableName</a:t>
            </a:r>
            <a:r>
              <a:rPr lang="en-US"/>
              <a:t> = "value"; </a:t>
            </a:r>
            <a:endParaRPr/>
          </a:p>
          <a:p>
            <a:pPr marL="228600" lvl="0" indent="-228600" algn="l" rtl="0">
              <a:lnSpc>
                <a:spcPct val="80000"/>
              </a:lnSpc>
              <a:spcBef>
                <a:spcPts val="1000"/>
              </a:spcBef>
              <a:spcAft>
                <a:spcPts val="0"/>
              </a:spcAft>
              <a:buClr>
                <a:schemeClr val="dk1"/>
              </a:buClr>
              <a:buSzPts val="2800"/>
              <a:buChar char="•"/>
            </a:pPr>
            <a:r>
              <a:rPr lang="en-US" b="1"/>
              <a:t>VariableName</a:t>
            </a:r>
            <a:r>
              <a:rPr lang="en-US"/>
              <a:t> = "value";</a:t>
            </a:r>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483"/>
        <p:cNvGrpSpPr/>
        <p:nvPr/>
      </p:nvGrpSpPr>
      <p:grpSpPr>
        <a:xfrm>
          <a:off x="0" y="0"/>
          <a:ext cx="0" cy="0"/>
          <a:chOff x="0" y="0"/>
          <a:chExt cx="0" cy="0"/>
        </a:xfrm>
      </p:grpSpPr>
      <p:sp>
        <p:nvSpPr>
          <p:cNvPr id="484" name="Google Shape;484;p7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b="1"/>
              <a:t>With</a:t>
            </a:r>
            <a:endParaRPr/>
          </a:p>
        </p:txBody>
      </p:sp>
      <p:sp>
        <p:nvSpPr>
          <p:cNvPr id="485" name="Google Shape;485;p7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just" rtl="0">
              <a:lnSpc>
                <a:spcPct val="80000"/>
              </a:lnSpc>
              <a:spcBef>
                <a:spcPts val="0"/>
              </a:spcBef>
              <a:spcAft>
                <a:spcPts val="0"/>
              </a:spcAft>
              <a:buClr>
                <a:schemeClr val="dk1"/>
              </a:buClr>
              <a:buSzPts val="2800"/>
              <a:buChar char="•"/>
            </a:pPr>
            <a:r>
              <a:rPr lang="en-US"/>
              <a:t>The with statement is designed as a time and space saver. You use it to help cut down on extraneous keystrokes when writing a JavaScript program. The with statement is typically </a:t>
            </a:r>
            <a:r>
              <a:rPr lang="en-US" b="1"/>
              <a:t>used with the built-in Math object</a:t>
            </a:r>
            <a:r>
              <a:rPr lang="en-US"/>
              <a:t>, as it requires you to specify the name of the object when accessing any of its properties, such as:</a:t>
            </a:r>
            <a:endParaRPr/>
          </a:p>
          <a:p>
            <a:pPr marL="228600" lvl="0" indent="-228600" algn="just" rtl="0">
              <a:lnSpc>
                <a:spcPct val="80000"/>
              </a:lnSpc>
              <a:spcBef>
                <a:spcPts val="1000"/>
              </a:spcBef>
              <a:spcAft>
                <a:spcPts val="0"/>
              </a:spcAft>
              <a:buClr>
                <a:schemeClr val="dk1"/>
              </a:buClr>
              <a:buSzPts val="2800"/>
              <a:buChar char="•"/>
            </a:pPr>
            <a:r>
              <a:rPr lang="en-US"/>
              <a:t>alert (</a:t>
            </a:r>
            <a:r>
              <a:rPr lang="en-US" b="1"/>
              <a:t>Math</a:t>
            </a:r>
            <a:r>
              <a:rPr lang="en-US"/>
              <a:t>.PI); </a:t>
            </a:r>
            <a:endParaRPr/>
          </a:p>
          <a:p>
            <a:pPr marL="228600" lvl="0" indent="-228600" algn="just" rtl="0">
              <a:lnSpc>
                <a:spcPct val="80000"/>
              </a:lnSpc>
              <a:spcBef>
                <a:spcPts val="1000"/>
              </a:spcBef>
              <a:spcAft>
                <a:spcPts val="0"/>
              </a:spcAft>
              <a:buClr>
                <a:schemeClr val="dk1"/>
              </a:buClr>
              <a:buSzPts val="2800"/>
              <a:buChar char="•"/>
            </a:pPr>
            <a:r>
              <a:rPr lang="en-US"/>
              <a:t>alert (</a:t>
            </a:r>
            <a:r>
              <a:rPr lang="en-US" b="1"/>
              <a:t>Math</a:t>
            </a:r>
            <a:r>
              <a:rPr lang="en-US"/>
              <a:t>.round(1234.5678));</a:t>
            </a:r>
            <a:endParaRPr/>
          </a:p>
          <a:p>
            <a:pPr marL="228600" lvl="0" indent="-228600" algn="just" rtl="0">
              <a:lnSpc>
                <a:spcPct val="80000"/>
              </a:lnSpc>
              <a:spcBef>
                <a:spcPts val="1000"/>
              </a:spcBef>
              <a:spcAft>
                <a:spcPts val="0"/>
              </a:spcAft>
              <a:buClr>
                <a:schemeClr val="dk1"/>
              </a:buClr>
              <a:buSzPts val="2800"/>
              <a:buChar char="•"/>
            </a:pPr>
            <a:r>
              <a:rPr lang="en-US"/>
              <a:t>The syntax for with is:</a:t>
            </a:r>
            <a:endParaRPr/>
          </a:p>
          <a:p>
            <a:pPr marL="228600" lvl="0" indent="-228600" algn="just" rtl="0">
              <a:lnSpc>
                <a:spcPct val="80000"/>
              </a:lnSpc>
              <a:spcBef>
                <a:spcPts val="1000"/>
              </a:spcBef>
              <a:spcAft>
                <a:spcPts val="0"/>
              </a:spcAft>
              <a:buClr>
                <a:schemeClr val="dk1"/>
              </a:buClr>
              <a:buSzPts val="2800"/>
              <a:buChar char="•"/>
            </a:pPr>
            <a:r>
              <a:rPr lang="en-US" b="1"/>
              <a:t>with</a:t>
            </a:r>
            <a:r>
              <a:rPr lang="en-US"/>
              <a:t> (</a:t>
            </a:r>
            <a:r>
              <a:rPr lang="en-US" b="1"/>
              <a:t>object</a:t>
            </a:r>
            <a:r>
              <a:rPr lang="en-US"/>
              <a:t>) </a:t>
            </a:r>
            <a:endParaRPr/>
          </a:p>
          <a:p>
            <a:pPr marL="228600" lvl="0" indent="-228600" algn="just" rtl="0">
              <a:lnSpc>
                <a:spcPct val="80000"/>
              </a:lnSpc>
              <a:spcBef>
                <a:spcPts val="1000"/>
              </a:spcBef>
              <a:spcAft>
                <a:spcPts val="0"/>
              </a:spcAft>
              <a:buClr>
                <a:schemeClr val="dk1"/>
              </a:buClr>
              <a:buSzPts val="2800"/>
              <a:buChar char="•"/>
            </a:pPr>
            <a:r>
              <a:rPr lang="en-US"/>
              <a:t>{ statements }</a:t>
            </a:r>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Shape 489"/>
        <p:cNvGrpSpPr/>
        <p:nvPr/>
      </p:nvGrpSpPr>
      <p:grpSpPr>
        <a:xfrm>
          <a:off x="0" y="0"/>
          <a:ext cx="0" cy="0"/>
          <a:chOff x="0" y="0"/>
          <a:chExt cx="0" cy="0"/>
        </a:xfrm>
      </p:grpSpPr>
      <p:sp>
        <p:nvSpPr>
          <p:cNvPr id="490" name="Google Shape;490;p8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3959"/>
              <a:buFont typeface="Calibri"/>
              <a:buNone/>
            </a:pPr>
            <a:r>
              <a:rPr lang="en-US" sz="3959"/>
              <a:t/>
            </a:r>
            <a:br>
              <a:rPr lang="en-US" sz="3959"/>
            </a:br>
            <a:r>
              <a:rPr lang="en-US" sz="3959"/>
              <a:t>JavaScript Array</a:t>
            </a:r>
            <a:br>
              <a:rPr lang="en-US" sz="3959"/>
            </a:br>
            <a:endParaRPr sz="3959"/>
          </a:p>
        </p:txBody>
      </p:sp>
      <p:sp>
        <p:nvSpPr>
          <p:cNvPr id="491" name="Google Shape;491;p8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just" rtl="0">
              <a:lnSpc>
                <a:spcPct val="90000"/>
              </a:lnSpc>
              <a:spcBef>
                <a:spcPts val="0"/>
              </a:spcBef>
              <a:spcAft>
                <a:spcPts val="0"/>
              </a:spcAft>
              <a:buClr>
                <a:schemeClr val="dk1"/>
              </a:buClr>
              <a:buSzPts val="2800"/>
              <a:buChar char="•"/>
            </a:pPr>
            <a:r>
              <a:rPr lang="en-US" b="1"/>
              <a:t>JavaScript array</a:t>
            </a:r>
            <a:r>
              <a:rPr lang="en-US"/>
              <a:t> is an object that represents a collection of similar type of elements.</a:t>
            </a:r>
            <a:endParaRPr/>
          </a:p>
          <a:p>
            <a:pPr marL="228600" lvl="0" indent="-228600" algn="just" rtl="0">
              <a:lnSpc>
                <a:spcPct val="90000"/>
              </a:lnSpc>
              <a:spcBef>
                <a:spcPts val="1000"/>
              </a:spcBef>
              <a:spcAft>
                <a:spcPts val="0"/>
              </a:spcAft>
              <a:buClr>
                <a:schemeClr val="dk1"/>
              </a:buClr>
              <a:buSzPts val="2800"/>
              <a:buChar char="•"/>
            </a:pPr>
            <a:r>
              <a:rPr lang="en-US"/>
              <a:t>There are 3 ways to construct array in JavaScript</a:t>
            </a:r>
            <a:endParaRPr/>
          </a:p>
          <a:p>
            <a:pPr marL="228600" lvl="0" indent="-228600" algn="just" rtl="0">
              <a:lnSpc>
                <a:spcPct val="90000"/>
              </a:lnSpc>
              <a:spcBef>
                <a:spcPts val="1000"/>
              </a:spcBef>
              <a:spcAft>
                <a:spcPts val="0"/>
              </a:spcAft>
              <a:buClr>
                <a:schemeClr val="dk1"/>
              </a:buClr>
              <a:buSzPts val="2800"/>
              <a:buChar char="•"/>
            </a:pPr>
            <a:r>
              <a:rPr lang="en-US"/>
              <a:t>By array literal</a:t>
            </a:r>
            <a:endParaRPr/>
          </a:p>
          <a:p>
            <a:pPr marL="228600" lvl="0" indent="-228600" algn="just" rtl="0">
              <a:lnSpc>
                <a:spcPct val="90000"/>
              </a:lnSpc>
              <a:spcBef>
                <a:spcPts val="1000"/>
              </a:spcBef>
              <a:spcAft>
                <a:spcPts val="0"/>
              </a:spcAft>
              <a:buClr>
                <a:schemeClr val="dk1"/>
              </a:buClr>
              <a:buSzPts val="2800"/>
              <a:buChar char="•"/>
            </a:pPr>
            <a:r>
              <a:rPr lang="en-US"/>
              <a:t>By creating instance of Array directly (using new keyword)</a:t>
            </a:r>
            <a:endParaRPr/>
          </a:p>
          <a:p>
            <a:pPr marL="228600" lvl="0" indent="-228600" algn="just" rtl="0">
              <a:lnSpc>
                <a:spcPct val="90000"/>
              </a:lnSpc>
              <a:spcBef>
                <a:spcPts val="1000"/>
              </a:spcBef>
              <a:spcAft>
                <a:spcPts val="0"/>
              </a:spcAft>
              <a:buClr>
                <a:schemeClr val="dk1"/>
              </a:buClr>
              <a:buSzPts val="2800"/>
              <a:buChar char="•"/>
            </a:pPr>
            <a:r>
              <a:rPr lang="en-US"/>
              <a:t>By using an Array constructor (using new keyword)</a:t>
            </a:r>
            <a:endParaRPr/>
          </a:p>
          <a:p>
            <a:pPr marL="228600" lvl="0" indent="-50800" algn="just" rtl="0">
              <a:lnSpc>
                <a:spcPct val="90000"/>
              </a:lnSpc>
              <a:spcBef>
                <a:spcPts val="1000"/>
              </a:spcBef>
              <a:spcAft>
                <a:spcPts val="0"/>
              </a:spcAft>
              <a:buClr>
                <a:schemeClr val="dk1"/>
              </a:buClr>
              <a:buSzPts val="2800"/>
              <a:buNone/>
            </a:pPr>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495"/>
        <p:cNvGrpSpPr/>
        <p:nvPr/>
      </p:nvGrpSpPr>
      <p:grpSpPr>
        <a:xfrm>
          <a:off x="0" y="0"/>
          <a:ext cx="0" cy="0"/>
          <a:chOff x="0" y="0"/>
          <a:chExt cx="0" cy="0"/>
        </a:xfrm>
      </p:grpSpPr>
      <p:sp>
        <p:nvSpPr>
          <p:cNvPr id="496" name="Google Shape;496;p81"/>
          <p:cNvSpPr txBox="1">
            <a:spLocks noGrp="1"/>
          </p:cNvSpPr>
          <p:nvPr>
            <p:ph type="body" idx="1"/>
          </p:nvPr>
        </p:nvSpPr>
        <p:spPr>
          <a:xfrm>
            <a:off x="838200" y="734518"/>
            <a:ext cx="10515600" cy="5861153"/>
          </a:xfrm>
          <a:prstGeom prst="rect">
            <a:avLst/>
          </a:prstGeom>
          <a:noFill/>
          <a:ln>
            <a:noFill/>
          </a:ln>
        </p:spPr>
        <p:txBody>
          <a:bodyPr spcFirstLastPara="1" wrap="square" lIns="91425" tIns="45700" rIns="91425" bIns="45700" anchor="t" anchorCtr="0">
            <a:noAutofit/>
          </a:bodyPr>
          <a:lstStyle/>
          <a:p>
            <a:pPr marL="228600" lvl="0" indent="-228600" algn="l" rtl="0">
              <a:lnSpc>
                <a:spcPct val="70000"/>
              </a:lnSpc>
              <a:spcBef>
                <a:spcPts val="0"/>
              </a:spcBef>
              <a:spcAft>
                <a:spcPts val="0"/>
              </a:spcAft>
              <a:buClr>
                <a:schemeClr val="dk1"/>
              </a:buClr>
              <a:buSzPts val="2380"/>
              <a:buChar char="•"/>
            </a:pPr>
            <a:r>
              <a:rPr lang="en-US" sz="2380" b="1"/>
              <a:t>1) JavaScript array literal</a:t>
            </a:r>
            <a:endParaRPr/>
          </a:p>
          <a:p>
            <a:pPr marL="228600" lvl="0" indent="-228600" algn="l" rtl="0">
              <a:lnSpc>
                <a:spcPct val="70000"/>
              </a:lnSpc>
              <a:spcBef>
                <a:spcPts val="1000"/>
              </a:spcBef>
              <a:spcAft>
                <a:spcPts val="0"/>
              </a:spcAft>
              <a:buClr>
                <a:schemeClr val="dk1"/>
              </a:buClr>
              <a:buSzPts val="2380"/>
              <a:buChar char="•"/>
            </a:pPr>
            <a:r>
              <a:rPr lang="en-US" sz="2380"/>
              <a:t>The </a:t>
            </a:r>
            <a:r>
              <a:rPr lang="en-US" sz="2380" b="1"/>
              <a:t>syntax</a:t>
            </a:r>
            <a:r>
              <a:rPr lang="en-US" sz="2380"/>
              <a:t> of creating array using array literal is given below:</a:t>
            </a:r>
            <a:endParaRPr/>
          </a:p>
          <a:p>
            <a:pPr marL="228600" lvl="0" indent="-228600" algn="l" rtl="0">
              <a:lnSpc>
                <a:spcPct val="70000"/>
              </a:lnSpc>
              <a:spcBef>
                <a:spcPts val="1000"/>
              </a:spcBef>
              <a:spcAft>
                <a:spcPts val="0"/>
              </a:spcAft>
              <a:buClr>
                <a:schemeClr val="dk1"/>
              </a:buClr>
              <a:buSzPts val="2380"/>
              <a:buChar char="•"/>
            </a:pPr>
            <a:r>
              <a:rPr lang="en-US" sz="2380"/>
              <a:t>var arrayname=[value1,value2.....valueN];  </a:t>
            </a:r>
            <a:endParaRPr/>
          </a:p>
          <a:p>
            <a:pPr marL="228600" lvl="0" indent="-77470" algn="l" rtl="0">
              <a:lnSpc>
                <a:spcPct val="70000"/>
              </a:lnSpc>
              <a:spcBef>
                <a:spcPts val="1000"/>
              </a:spcBef>
              <a:spcAft>
                <a:spcPts val="0"/>
              </a:spcAft>
              <a:buClr>
                <a:schemeClr val="dk1"/>
              </a:buClr>
              <a:buSzPts val="2380"/>
              <a:buNone/>
            </a:pPr>
            <a:endParaRPr sz="2380"/>
          </a:p>
          <a:p>
            <a:pPr marL="228600" lvl="0" indent="-228600" algn="l" rtl="0">
              <a:lnSpc>
                <a:spcPct val="70000"/>
              </a:lnSpc>
              <a:spcBef>
                <a:spcPts val="1000"/>
              </a:spcBef>
              <a:spcAft>
                <a:spcPts val="0"/>
              </a:spcAft>
              <a:buClr>
                <a:schemeClr val="dk1"/>
              </a:buClr>
              <a:buSzPts val="2380"/>
              <a:buChar char="•"/>
            </a:pPr>
            <a:r>
              <a:rPr lang="en-US" sz="2380" b="1"/>
              <a:t>&lt;script&gt;</a:t>
            </a:r>
            <a:r>
              <a:rPr lang="en-US" sz="2380"/>
              <a:t>  </a:t>
            </a:r>
            <a:endParaRPr/>
          </a:p>
          <a:p>
            <a:pPr marL="228600" lvl="0" indent="-228600" algn="l" rtl="0">
              <a:lnSpc>
                <a:spcPct val="70000"/>
              </a:lnSpc>
              <a:spcBef>
                <a:spcPts val="1000"/>
              </a:spcBef>
              <a:spcAft>
                <a:spcPts val="0"/>
              </a:spcAft>
              <a:buClr>
                <a:schemeClr val="dk1"/>
              </a:buClr>
              <a:buSzPts val="2380"/>
              <a:buChar char="•"/>
            </a:pPr>
            <a:r>
              <a:rPr lang="en-US" sz="2380"/>
              <a:t>var emp=["Sonoo","Vimal","Ratan"];  </a:t>
            </a:r>
            <a:endParaRPr/>
          </a:p>
          <a:p>
            <a:pPr marL="228600" lvl="0" indent="-228600" algn="l" rtl="0">
              <a:lnSpc>
                <a:spcPct val="70000"/>
              </a:lnSpc>
              <a:spcBef>
                <a:spcPts val="1000"/>
              </a:spcBef>
              <a:spcAft>
                <a:spcPts val="0"/>
              </a:spcAft>
              <a:buClr>
                <a:schemeClr val="dk1"/>
              </a:buClr>
              <a:buSzPts val="2380"/>
              <a:buChar char="•"/>
            </a:pPr>
            <a:r>
              <a:rPr lang="en-US" sz="2380"/>
              <a:t>for (i=0;i</a:t>
            </a:r>
            <a:r>
              <a:rPr lang="en-US" sz="2380" b="1"/>
              <a:t>&lt;emp.length</a:t>
            </a:r>
            <a:r>
              <a:rPr lang="en-US" sz="2380"/>
              <a:t>;i++){  </a:t>
            </a:r>
            <a:endParaRPr/>
          </a:p>
          <a:p>
            <a:pPr marL="228600" lvl="0" indent="-228600" algn="l" rtl="0">
              <a:lnSpc>
                <a:spcPct val="70000"/>
              </a:lnSpc>
              <a:spcBef>
                <a:spcPts val="1000"/>
              </a:spcBef>
              <a:spcAft>
                <a:spcPts val="0"/>
              </a:spcAft>
              <a:buClr>
                <a:schemeClr val="dk1"/>
              </a:buClr>
              <a:buSzPts val="2380"/>
              <a:buChar char="•"/>
            </a:pPr>
            <a:r>
              <a:rPr lang="en-US" sz="2380"/>
              <a:t>document.write(emp[i] + "</a:t>
            </a:r>
            <a:r>
              <a:rPr lang="en-US" sz="2380" b="1"/>
              <a:t>&lt;br/&gt;</a:t>
            </a:r>
            <a:r>
              <a:rPr lang="en-US" sz="2380"/>
              <a:t>");  </a:t>
            </a:r>
            <a:endParaRPr/>
          </a:p>
          <a:p>
            <a:pPr marL="228600" lvl="0" indent="-228600" algn="l" rtl="0">
              <a:lnSpc>
                <a:spcPct val="70000"/>
              </a:lnSpc>
              <a:spcBef>
                <a:spcPts val="1000"/>
              </a:spcBef>
              <a:spcAft>
                <a:spcPts val="0"/>
              </a:spcAft>
              <a:buClr>
                <a:schemeClr val="dk1"/>
              </a:buClr>
              <a:buSzPts val="2380"/>
              <a:buChar char="•"/>
            </a:pPr>
            <a:r>
              <a:rPr lang="en-US" sz="2380"/>
              <a:t>}  </a:t>
            </a:r>
            <a:endParaRPr/>
          </a:p>
          <a:p>
            <a:pPr marL="228600" lvl="0" indent="-228600" algn="l" rtl="0">
              <a:lnSpc>
                <a:spcPct val="70000"/>
              </a:lnSpc>
              <a:spcBef>
                <a:spcPts val="1000"/>
              </a:spcBef>
              <a:spcAft>
                <a:spcPts val="0"/>
              </a:spcAft>
              <a:buClr>
                <a:schemeClr val="dk1"/>
              </a:buClr>
              <a:buSzPts val="2380"/>
              <a:buChar char="•"/>
            </a:pPr>
            <a:r>
              <a:rPr lang="en-US" sz="2380" b="1"/>
              <a:t>&lt;/script&gt;</a:t>
            </a:r>
            <a:r>
              <a:rPr lang="en-US" sz="2380"/>
              <a:t>  </a:t>
            </a:r>
            <a:endParaRPr/>
          </a:p>
          <a:p>
            <a:pPr marL="228600" lvl="0" indent="-77470" algn="l" rtl="0">
              <a:lnSpc>
                <a:spcPct val="70000"/>
              </a:lnSpc>
              <a:spcBef>
                <a:spcPts val="1000"/>
              </a:spcBef>
              <a:spcAft>
                <a:spcPts val="0"/>
              </a:spcAft>
              <a:buClr>
                <a:schemeClr val="dk1"/>
              </a:buClr>
              <a:buSzPts val="2380"/>
              <a:buNone/>
            </a:pPr>
            <a:endParaRPr sz="2380"/>
          </a:p>
          <a:p>
            <a:pPr marL="228600" lvl="0" indent="-228600" algn="l" rtl="0">
              <a:lnSpc>
                <a:spcPct val="70000"/>
              </a:lnSpc>
              <a:spcBef>
                <a:spcPts val="1000"/>
              </a:spcBef>
              <a:spcAft>
                <a:spcPts val="0"/>
              </a:spcAft>
              <a:buClr>
                <a:schemeClr val="dk1"/>
              </a:buClr>
              <a:buSzPts val="2380"/>
              <a:buChar char="•"/>
            </a:pPr>
            <a:r>
              <a:rPr lang="en-US" sz="2380" b="1"/>
              <a:t>Output of the above example</a:t>
            </a:r>
            <a:endParaRPr sz="2380"/>
          </a:p>
          <a:p>
            <a:pPr marL="228600" lvl="0" indent="-228600" algn="l" rtl="0">
              <a:lnSpc>
                <a:spcPct val="70000"/>
              </a:lnSpc>
              <a:spcBef>
                <a:spcPts val="1000"/>
              </a:spcBef>
              <a:spcAft>
                <a:spcPts val="0"/>
              </a:spcAft>
              <a:buClr>
                <a:schemeClr val="dk1"/>
              </a:buClr>
              <a:buSzPts val="2380"/>
              <a:buChar char="•"/>
            </a:pPr>
            <a:r>
              <a:rPr lang="en-US" sz="2380"/>
              <a:t>Sonoo</a:t>
            </a:r>
            <a:br>
              <a:rPr lang="en-US" sz="2380"/>
            </a:br>
            <a:r>
              <a:rPr lang="en-US" sz="2380"/>
              <a:t>Vimal</a:t>
            </a:r>
            <a:br>
              <a:rPr lang="en-US" sz="2380"/>
            </a:br>
            <a:r>
              <a:rPr lang="en-US" sz="2380"/>
              <a:t>Ratan</a:t>
            </a:r>
            <a:endParaRPr sz="2380"/>
          </a:p>
          <a:p>
            <a:pPr marL="228600" lvl="0" indent="-77470" algn="l" rtl="0">
              <a:lnSpc>
                <a:spcPct val="70000"/>
              </a:lnSpc>
              <a:spcBef>
                <a:spcPts val="1000"/>
              </a:spcBef>
              <a:spcAft>
                <a:spcPts val="0"/>
              </a:spcAft>
              <a:buClr>
                <a:schemeClr val="dk1"/>
              </a:buClr>
              <a:buSzPts val="2380"/>
              <a:buNone/>
            </a:pPr>
            <a:endParaRPr sz="2380"/>
          </a:p>
          <a:p>
            <a:pPr marL="228600" lvl="0" indent="-77470" algn="l" rtl="0">
              <a:lnSpc>
                <a:spcPct val="70000"/>
              </a:lnSpc>
              <a:spcBef>
                <a:spcPts val="1000"/>
              </a:spcBef>
              <a:spcAft>
                <a:spcPts val="0"/>
              </a:spcAft>
              <a:buClr>
                <a:schemeClr val="dk1"/>
              </a:buClr>
              <a:buSzPts val="2380"/>
              <a:buNone/>
            </a:pPr>
            <a:endParaRPr sz="238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9"/>
          <p:cNvSpPr txBox="1">
            <a:spLocks noGrp="1"/>
          </p:cNvSpPr>
          <p:nvPr>
            <p:ph type="body" idx="1"/>
          </p:nvPr>
        </p:nvSpPr>
        <p:spPr>
          <a:xfrm>
            <a:off x="838200" y="567559"/>
            <a:ext cx="10515600" cy="5609404"/>
          </a:xfrm>
          <a:prstGeom prst="rect">
            <a:avLst/>
          </a:prstGeom>
          <a:noFill/>
          <a:ln>
            <a:noFill/>
          </a:ln>
        </p:spPr>
        <p:txBody>
          <a:bodyPr spcFirstLastPara="1" wrap="square" lIns="91425" tIns="45700" rIns="91425" bIns="45700" anchor="t" anchorCtr="0">
            <a:noAutofit/>
          </a:bodyPr>
          <a:lstStyle/>
          <a:p>
            <a:pPr marL="228600" lvl="0" indent="-228600" algn="l" rtl="0">
              <a:lnSpc>
                <a:spcPct val="70000"/>
              </a:lnSpc>
              <a:spcBef>
                <a:spcPts val="0"/>
              </a:spcBef>
              <a:spcAft>
                <a:spcPts val="0"/>
              </a:spcAft>
              <a:buClr>
                <a:schemeClr val="dk1"/>
              </a:buClr>
              <a:buSzPts val="2590"/>
              <a:buChar char="•"/>
            </a:pPr>
            <a:r>
              <a:rPr lang="en-US" sz="2590"/>
              <a:t>There are many useful </a:t>
            </a:r>
            <a:r>
              <a:rPr lang="en-US" sz="2590" b="1"/>
              <a:t>Javascript frameworks</a:t>
            </a:r>
            <a:r>
              <a:rPr lang="en-US" sz="2590"/>
              <a:t> and libraries available:</a:t>
            </a:r>
            <a:endParaRPr/>
          </a:p>
          <a:p>
            <a:pPr marL="228600" lvl="0" indent="-228600" algn="l" rtl="0">
              <a:lnSpc>
                <a:spcPct val="70000"/>
              </a:lnSpc>
              <a:spcBef>
                <a:spcPts val="1000"/>
              </a:spcBef>
              <a:spcAft>
                <a:spcPts val="0"/>
              </a:spcAft>
              <a:buClr>
                <a:schemeClr val="dk1"/>
              </a:buClr>
              <a:buSzPts val="2590"/>
              <a:buChar char="•"/>
            </a:pPr>
            <a:r>
              <a:rPr lang="en-US" sz="2590"/>
              <a:t>Angular</a:t>
            </a:r>
            <a:endParaRPr/>
          </a:p>
          <a:p>
            <a:pPr marL="228600" lvl="0" indent="-228600" algn="l" rtl="0">
              <a:lnSpc>
                <a:spcPct val="70000"/>
              </a:lnSpc>
              <a:spcBef>
                <a:spcPts val="1000"/>
              </a:spcBef>
              <a:spcAft>
                <a:spcPts val="0"/>
              </a:spcAft>
              <a:buClr>
                <a:schemeClr val="dk1"/>
              </a:buClr>
              <a:buSzPts val="2590"/>
              <a:buChar char="•"/>
            </a:pPr>
            <a:r>
              <a:rPr lang="en-US" sz="2590"/>
              <a:t>React</a:t>
            </a:r>
            <a:endParaRPr/>
          </a:p>
          <a:p>
            <a:pPr marL="228600" lvl="0" indent="-228600" algn="l" rtl="0">
              <a:lnSpc>
                <a:spcPct val="70000"/>
              </a:lnSpc>
              <a:spcBef>
                <a:spcPts val="1000"/>
              </a:spcBef>
              <a:spcAft>
                <a:spcPts val="0"/>
              </a:spcAft>
              <a:buClr>
                <a:schemeClr val="dk1"/>
              </a:buClr>
              <a:buSzPts val="2590"/>
              <a:buChar char="•"/>
            </a:pPr>
            <a:r>
              <a:rPr lang="en-US" sz="2590"/>
              <a:t>jQuery</a:t>
            </a:r>
            <a:endParaRPr/>
          </a:p>
          <a:p>
            <a:pPr marL="228600" lvl="0" indent="-228600" algn="l" rtl="0">
              <a:lnSpc>
                <a:spcPct val="70000"/>
              </a:lnSpc>
              <a:spcBef>
                <a:spcPts val="1000"/>
              </a:spcBef>
              <a:spcAft>
                <a:spcPts val="0"/>
              </a:spcAft>
              <a:buClr>
                <a:schemeClr val="dk1"/>
              </a:buClr>
              <a:buSzPts val="2590"/>
              <a:buChar char="•"/>
            </a:pPr>
            <a:r>
              <a:rPr lang="en-US" sz="2590"/>
              <a:t>Vue.js</a:t>
            </a:r>
            <a:endParaRPr/>
          </a:p>
          <a:p>
            <a:pPr marL="228600" lvl="0" indent="-228600" algn="l" rtl="0">
              <a:lnSpc>
                <a:spcPct val="70000"/>
              </a:lnSpc>
              <a:spcBef>
                <a:spcPts val="1000"/>
              </a:spcBef>
              <a:spcAft>
                <a:spcPts val="0"/>
              </a:spcAft>
              <a:buClr>
                <a:schemeClr val="dk1"/>
              </a:buClr>
              <a:buSzPts val="2590"/>
              <a:buChar char="•"/>
            </a:pPr>
            <a:r>
              <a:rPr lang="en-US" sz="2590"/>
              <a:t>Ext.js</a:t>
            </a:r>
            <a:endParaRPr/>
          </a:p>
          <a:p>
            <a:pPr marL="228600" lvl="0" indent="-228600" algn="l" rtl="0">
              <a:lnSpc>
                <a:spcPct val="70000"/>
              </a:lnSpc>
              <a:spcBef>
                <a:spcPts val="1000"/>
              </a:spcBef>
              <a:spcAft>
                <a:spcPts val="0"/>
              </a:spcAft>
              <a:buClr>
                <a:schemeClr val="dk1"/>
              </a:buClr>
              <a:buSzPts val="2590"/>
              <a:buChar char="•"/>
            </a:pPr>
            <a:r>
              <a:rPr lang="en-US" sz="2590"/>
              <a:t>Ember.js</a:t>
            </a:r>
            <a:endParaRPr/>
          </a:p>
          <a:p>
            <a:pPr marL="228600" lvl="0" indent="-228600" algn="l" rtl="0">
              <a:lnSpc>
                <a:spcPct val="70000"/>
              </a:lnSpc>
              <a:spcBef>
                <a:spcPts val="1000"/>
              </a:spcBef>
              <a:spcAft>
                <a:spcPts val="0"/>
              </a:spcAft>
              <a:buClr>
                <a:schemeClr val="dk1"/>
              </a:buClr>
              <a:buSzPts val="2590"/>
              <a:buChar char="•"/>
            </a:pPr>
            <a:r>
              <a:rPr lang="en-US" sz="2590"/>
              <a:t>Meteor</a:t>
            </a:r>
            <a:endParaRPr/>
          </a:p>
          <a:p>
            <a:pPr marL="228600" lvl="0" indent="-228600" algn="l" rtl="0">
              <a:lnSpc>
                <a:spcPct val="70000"/>
              </a:lnSpc>
              <a:spcBef>
                <a:spcPts val="1000"/>
              </a:spcBef>
              <a:spcAft>
                <a:spcPts val="0"/>
              </a:spcAft>
              <a:buClr>
                <a:schemeClr val="dk1"/>
              </a:buClr>
              <a:buSzPts val="2590"/>
              <a:buChar char="•"/>
            </a:pPr>
            <a:r>
              <a:rPr lang="en-US" sz="2590"/>
              <a:t>Mithril</a:t>
            </a:r>
            <a:endParaRPr sz="2590"/>
          </a:p>
          <a:p>
            <a:pPr marL="228600" lvl="0" indent="-228600" algn="l" rtl="0">
              <a:lnSpc>
                <a:spcPct val="70000"/>
              </a:lnSpc>
              <a:spcBef>
                <a:spcPts val="1000"/>
              </a:spcBef>
              <a:spcAft>
                <a:spcPts val="0"/>
              </a:spcAft>
              <a:buClr>
                <a:schemeClr val="dk1"/>
              </a:buClr>
              <a:buSzPts val="2590"/>
              <a:buChar char="•"/>
            </a:pPr>
            <a:r>
              <a:rPr lang="en-US" sz="2590"/>
              <a:t>Node.js</a:t>
            </a:r>
            <a:endParaRPr/>
          </a:p>
          <a:p>
            <a:pPr marL="228600" lvl="0" indent="-228600" algn="l" rtl="0">
              <a:lnSpc>
                <a:spcPct val="70000"/>
              </a:lnSpc>
              <a:spcBef>
                <a:spcPts val="1000"/>
              </a:spcBef>
              <a:spcAft>
                <a:spcPts val="0"/>
              </a:spcAft>
              <a:buClr>
                <a:schemeClr val="dk1"/>
              </a:buClr>
              <a:buSzPts val="2590"/>
              <a:buChar char="•"/>
            </a:pPr>
            <a:r>
              <a:rPr lang="en-US" sz="2590"/>
              <a:t>Polymer</a:t>
            </a:r>
            <a:endParaRPr/>
          </a:p>
          <a:p>
            <a:pPr marL="228600" lvl="0" indent="-228600" algn="l" rtl="0">
              <a:lnSpc>
                <a:spcPct val="70000"/>
              </a:lnSpc>
              <a:spcBef>
                <a:spcPts val="1000"/>
              </a:spcBef>
              <a:spcAft>
                <a:spcPts val="0"/>
              </a:spcAft>
              <a:buClr>
                <a:schemeClr val="dk1"/>
              </a:buClr>
              <a:buSzPts val="2590"/>
              <a:buChar char="•"/>
            </a:pPr>
            <a:r>
              <a:rPr lang="en-US" sz="2590"/>
              <a:t>Aurelia</a:t>
            </a:r>
            <a:endParaRPr/>
          </a:p>
          <a:p>
            <a:pPr marL="228600" lvl="0" indent="-228600" algn="l" rtl="0">
              <a:lnSpc>
                <a:spcPct val="70000"/>
              </a:lnSpc>
              <a:spcBef>
                <a:spcPts val="1000"/>
              </a:spcBef>
              <a:spcAft>
                <a:spcPts val="0"/>
              </a:spcAft>
              <a:buClr>
                <a:schemeClr val="dk1"/>
              </a:buClr>
              <a:buSzPts val="2590"/>
              <a:buChar char="•"/>
            </a:pPr>
            <a:r>
              <a:rPr lang="en-US" sz="2590"/>
              <a:t>Backbone.js</a:t>
            </a:r>
            <a:endParaRPr/>
          </a:p>
          <a:p>
            <a:pPr marL="228600" lvl="0" indent="-64135" algn="l" rtl="0">
              <a:lnSpc>
                <a:spcPct val="70000"/>
              </a:lnSpc>
              <a:spcBef>
                <a:spcPts val="1000"/>
              </a:spcBef>
              <a:spcAft>
                <a:spcPts val="0"/>
              </a:spcAft>
              <a:buClr>
                <a:schemeClr val="dk1"/>
              </a:buClr>
              <a:buSzPts val="2590"/>
              <a:buNone/>
            </a:pPr>
            <a:endParaRPr sz="259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500"/>
        <p:cNvGrpSpPr/>
        <p:nvPr/>
      </p:nvGrpSpPr>
      <p:grpSpPr>
        <a:xfrm>
          <a:off x="0" y="0"/>
          <a:ext cx="0" cy="0"/>
          <a:chOff x="0" y="0"/>
          <a:chExt cx="0" cy="0"/>
        </a:xfrm>
      </p:grpSpPr>
      <p:sp>
        <p:nvSpPr>
          <p:cNvPr id="501" name="Google Shape;501;p8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502" name="Google Shape;502;p8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b="1"/>
              <a:t>2) JavaScript Array directly (new keyword)</a:t>
            </a:r>
            <a:endParaRPr/>
          </a:p>
          <a:p>
            <a:pPr marL="228600" lvl="0" indent="-228600" algn="l" rtl="0">
              <a:lnSpc>
                <a:spcPct val="90000"/>
              </a:lnSpc>
              <a:spcBef>
                <a:spcPts val="1000"/>
              </a:spcBef>
              <a:spcAft>
                <a:spcPts val="0"/>
              </a:spcAft>
              <a:buClr>
                <a:schemeClr val="dk1"/>
              </a:buClr>
              <a:buSzPts val="2800"/>
              <a:buChar char="•"/>
            </a:pPr>
            <a:r>
              <a:rPr lang="en-US"/>
              <a:t>The syntax of creating array directly is given below:</a:t>
            </a:r>
            <a:endParaRPr/>
          </a:p>
          <a:p>
            <a:pPr marL="228600" lvl="0" indent="-228600" algn="l" rtl="0">
              <a:lnSpc>
                <a:spcPct val="90000"/>
              </a:lnSpc>
              <a:spcBef>
                <a:spcPts val="1000"/>
              </a:spcBef>
              <a:spcAft>
                <a:spcPts val="0"/>
              </a:spcAft>
              <a:buClr>
                <a:schemeClr val="dk1"/>
              </a:buClr>
              <a:buSzPts val="2800"/>
              <a:buChar char="•"/>
            </a:pPr>
            <a:r>
              <a:rPr lang="en-US"/>
              <a:t>var arrayname=new Array();  </a:t>
            </a:r>
            <a:endParaRPr/>
          </a:p>
          <a:p>
            <a:pPr marL="228600" lvl="0" indent="-228600" algn="l" rtl="0">
              <a:lnSpc>
                <a:spcPct val="90000"/>
              </a:lnSpc>
              <a:spcBef>
                <a:spcPts val="1000"/>
              </a:spcBef>
              <a:spcAft>
                <a:spcPts val="0"/>
              </a:spcAft>
              <a:buClr>
                <a:schemeClr val="dk1"/>
              </a:buClr>
              <a:buSzPts val="2800"/>
              <a:buChar char="•"/>
            </a:pPr>
            <a:r>
              <a:rPr lang="en-US"/>
              <a:t>Here, </a:t>
            </a:r>
            <a:r>
              <a:rPr lang="en-US" b="1"/>
              <a:t>new keyword</a:t>
            </a:r>
            <a:r>
              <a:rPr lang="en-US"/>
              <a:t> is used to create instance of array.</a:t>
            </a:r>
            <a:endParaRPr/>
          </a:p>
          <a:p>
            <a:pPr marL="228600" lvl="0" indent="-5080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Char char="•"/>
            </a:pPr>
            <a:r>
              <a:rPr lang="en-US"/>
              <a:t>3) JavaScript array constructor (new keyword)</a:t>
            </a:r>
            <a:endParaRPr/>
          </a:p>
          <a:p>
            <a:pPr marL="228600" lvl="0" indent="-228600" algn="l" rtl="0">
              <a:lnSpc>
                <a:spcPct val="90000"/>
              </a:lnSpc>
              <a:spcBef>
                <a:spcPts val="1000"/>
              </a:spcBef>
              <a:spcAft>
                <a:spcPts val="0"/>
              </a:spcAft>
              <a:buClr>
                <a:schemeClr val="dk1"/>
              </a:buClr>
              <a:buSzPts val="2800"/>
              <a:buChar char="•"/>
            </a:pPr>
            <a:r>
              <a:rPr lang="en-US"/>
              <a:t>Here, you need to create instance of array by passing arguments in constructor so that we don't have to provide value explicitly.</a:t>
            </a: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506"/>
        <p:cNvGrpSpPr/>
        <p:nvPr/>
      </p:nvGrpSpPr>
      <p:grpSpPr>
        <a:xfrm>
          <a:off x="0" y="0"/>
          <a:ext cx="0" cy="0"/>
          <a:chOff x="0" y="0"/>
          <a:chExt cx="0" cy="0"/>
        </a:xfrm>
      </p:grpSpPr>
      <p:sp>
        <p:nvSpPr>
          <p:cNvPr id="507" name="Google Shape;507;p8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508" name="Google Shape;508;p83"/>
          <p:cNvSpPr txBox="1">
            <a:spLocks noGrp="1"/>
          </p:cNvSpPr>
          <p:nvPr>
            <p:ph type="body" idx="1"/>
          </p:nvPr>
        </p:nvSpPr>
        <p:spPr>
          <a:xfrm>
            <a:off x="838200" y="374754"/>
            <a:ext cx="10515600" cy="6235907"/>
          </a:xfrm>
          <a:prstGeom prst="rect">
            <a:avLst/>
          </a:prstGeom>
          <a:noFill/>
          <a:ln>
            <a:noFill/>
          </a:ln>
        </p:spPr>
        <p:txBody>
          <a:bodyPr spcFirstLastPara="1" wrap="square" lIns="91425" tIns="45700" rIns="91425" bIns="45700" anchor="t" anchorCtr="0">
            <a:noAutofit/>
          </a:bodyPr>
          <a:lstStyle/>
          <a:p>
            <a:pPr marL="228600" lvl="0" indent="-228600" algn="l" rtl="0">
              <a:lnSpc>
                <a:spcPct val="70000"/>
              </a:lnSpc>
              <a:spcBef>
                <a:spcPts val="0"/>
              </a:spcBef>
              <a:spcAft>
                <a:spcPts val="0"/>
              </a:spcAft>
              <a:buClr>
                <a:schemeClr val="dk1"/>
              </a:buClr>
              <a:buSzPts val="2590"/>
              <a:buChar char="•"/>
            </a:pPr>
            <a:r>
              <a:rPr lang="en-US" sz="2590" b="1"/>
              <a:t>&lt;script&gt;</a:t>
            </a:r>
            <a:r>
              <a:rPr lang="en-US" sz="2590"/>
              <a:t>  </a:t>
            </a:r>
            <a:endParaRPr/>
          </a:p>
          <a:p>
            <a:pPr marL="228600" lvl="0" indent="-228600" algn="l" rtl="0">
              <a:lnSpc>
                <a:spcPct val="70000"/>
              </a:lnSpc>
              <a:spcBef>
                <a:spcPts val="1000"/>
              </a:spcBef>
              <a:spcAft>
                <a:spcPts val="0"/>
              </a:spcAft>
              <a:buClr>
                <a:schemeClr val="dk1"/>
              </a:buClr>
              <a:buSzPts val="2590"/>
              <a:buChar char="•"/>
            </a:pPr>
            <a:r>
              <a:rPr lang="en-US" sz="2590"/>
              <a:t>var i;  </a:t>
            </a:r>
            <a:endParaRPr/>
          </a:p>
          <a:p>
            <a:pPr marL="228600" lvl="0" indent="-228600" algn="l" rtl="0">
              <a:lnSpc>
                <a:spcPct val="70000"/>
              </a:lnSpc>
              <a:spcBef>
                <a:spcPts val="1000"/>
              </a:spcBef>
              <a:spcAft>
                <a:spcPts val="0"/>
              </a:spcAft>
              <a:buClr>
                <a:schemeClr val="dk1"/>
              </a:buClr>
              <a:buSzPts val="2590"/>
              <a:buChar char="•"/>
            </a:pPr>
            <a:r>
              <a:rPr lang="en-US" sz="2590"/>
              <a:t>var emp = new Array();  </a:t>
            </a:r>
            <a:endParaRPr/>
          </a:p>
          <a:p>
            <a:pPr marL="228600" lvl="0" indent="-228600" algn="l" rtl="0">
              <a:lnSpc>
                <a:spcPct val="70000"/>
              </a:lnSpc>
              <a:spcBef>
                <a:spcPts val="1000"/>
              </a:spcBef>
              <a:spcAft>
                <a:spcPts val="0"/>
              </a:spcAft>
              <a:buClr>
                <a:schemeClr val="dk1"/>
              </a:buClr>
              <a:buSzPts val="2590"/>
              <a:buChar char="•"/>
            </a:pPr>
            <a:r>
              <a:rPr lang="en-US" sz="2590"/>
              <a:t>emp[0] = "Arun";  </a:t>
            </a:r>
            <a:endParaRPr/>
          </a:p>
          <a:p>
            <a:pPr marL="228600" lvl="0" indent="-228600" algn="l" rtl="0">
              <a:lnSpc>
                <a:spcPct val="70000"/>
              </a:lnSpc>
              <a:spcBef>
                <a:spcPts val="1000"/>
              </a:spcBef>
              <a:spcAft>
                <a:spcPts val="0"/>
              </a:spcAft>
              <a:buClr>
                <a:schemeClr val="dk1"/>
              </a:buClr>
              <a:buSzPts val="2590"/>
              <a:buChar char="•"/>
            </a:pPr>
            <a:r>
              <a:rPr lang="en-US" sz="2590"/>
              <a:t>emp[1] = "Varun";  </a:t>
            </a:r>
            <a:endParaRPr/>
          </a:p>
          <a:p>
            <a:pPr marL="228600" lvl="0" indent="-228600" algn="l" rtl="0">
              <a:lnSpc>
                <a:spcPct val="70000"/>
              </a:lnSpc>
              <a:spcBef>
                <a:spcPts val="1000"/>
              </a:spcBef>
              <a:spcAft>
                <a:spcPts val="0"/>
              </a:spcAft>
              <a:buClr>
                <a:schemeClr val="dk1"/>
              </a:buClr>
              <a:buSzPts val="2590"/>
              <a:buChar char="•"/>
            </a:pPr>
            <a:r>
              <a:rPr lang="en-US" sz="2590"/>
              <a:t>emp[2] = "John";  </a:t>
            </a:r>
            <a:endParaRPr/>
          </a:p>
          <a:p>
            <a:pPr marL="228600" lvl="0" indent="-228600" algn="l" rtl="0">
              <a:lnSpc>
                <a:spcPct val="70000"/>
              </a:lnSpc>
              <a:spcBef>
                <a:spcPts val="1000"/>
              </a:spcBef>
              <a:spcAft>
                <a:spcPts val="0"/>
              </a:spcAft>
              <a:buClr>
                <a:schemeClr val="dk1"/>
              </a:buClr>
              <a:buSzPts val="2590"/>
              <a:buChar char="•"/>
            </a:pPr>
            <a:r>
              <a:rPr lang="en-US" sz="2590"/>
              <a:t>for (i=0;i</a:t>
            </a:r>
            <a:r>
              <a:rPr lang="en-US" sz="2590" b="1"/>
              <a:t>&lt;emp.length</a:t>
            </a:r>
            <a:r>
              <a:rPr lang="en-US" sz="2590"/>
              <a:t>;i++){  </a:t>
            </a:r>
            <a:endParaRPr/>
          </a:p>
          <a:p>
            <a:pPr marL="228600" lvl="0" indent="-228600" algn="l" rtl="0">
              <a:lnSpc>
                <a:spcPct val="70000"/>
              </a:lnSpc>
              <a:spcBef>
                <a:spcPts val="1000"/>
              </a:spcBef>
              <a:spcAft>
                <a:spcPts val="0"/>
              </a:spcAft>
              <a:buClr>
                <a:schemeClr val="dk1"/>
              </a:buClr>
              <a:buSzPts val="2590"/>
              <a:buChar char="•"/>
            </a:pPr>
            <a:r>
              <a:rPr lang="en-US" sz="2590"/>
              <a:t>document.write(emp[i] + "</a:t>
            </a:r>
            <a:r>
              <a:rPr lang="en-US" sz="2590" b="1"/>
              <a:t>&lt;br&gt;</a:t>
            </a:r>
            <a:r>
              <a:rPr lang="en-US" sz="2590"/>
              <a:t>");  </a:t>
            </a:r>
            <a:endParaRPr/>
          </a:p>
          <a:p>
            <a:pPr marL="228600" lvl="0" indent="-228600" algn="l" rtl="0">
              <a:lnSpc>
                <a:spcPct val="70000"/>
              </a:lnSpc>
              <a:spcBef>
                <a:spcPts val="1000"/>
              </a:spcBef>
              <a:spcAft>
                <a:spcPts val="0"/>
              </a:spcAft>
              <a:buClr>
                <a:schemeClr val="dk1"/>
              </a:buClr>
              <a:buSzPts val="2590"/>
              <a:buChar char="•"/>
            </a:pPr>
            <a:r>
              <a:rPr lang="en-US" sz="2590"/>
              <a:t>}  </a:t>
            </a:r>
            <a:endParaRPr/>
          </a:p>
          <a:p>
            <a:pPr marL="228600" lvl="0" indent="-228600" algn="l" rtl="0">
              <a:lnSpc>
                <a:spcPct val="70000"/>
              </a:lnSpc>
              <a:spcBef>
                <a:spcPts val="1000"/>
              </a:spcBef>
              <a:spcAft>
                <a:spcPts val="0"/>
              </a:spcAft>
              <a:buClr>
                <a:schemeClr val="dk1"/>
              </a:buClr>
              <a:buSzPts val="2590"/>
              <a:buChar char="•"/>
            </a:pPr>
            <a:r>
              <a:rPr lang="en-US" sz="2590" b="1"/>
              <a:t>&lt;/script&gt;</a:t>
            </a:r>
            <a:r>
              <a:rPr lang="en-US" sz="2590"/>
              <a:t>  </a:t>
            </a:r>
            <a:endParaRPr/>
          </a:p>
          <a:p>
            <a:pPr marL="228600" lvl="0" indent="-64135" algn="l" rtl="0">
              <a:lnSpc>
                <a:spcPct val="70000"/>
              </a:lnSpc>
              <a:spcBef>
                <a:spcPts val="1000"/>
              </a:spcBef>
              <a:spcAft>
                <a:spcPts val="0"/>
              </a:spcAft>
              <a:buClr>
                <a:schemeClr val="dk1"/>
              </a:buClr>
              <a:buSzPts val="2590"/>
              <a:buNone/>
            </a:pPr>
            <a:endParaRPr sz="2590" b="1"/>
          </a:p>
          <a:p>
            <a:pPr marL="228600" lvl="0" indent="-228600" algn="l" rtl="0">
              <a:lnSpc>
                <a:spcPct val="70000"/>
              </a:lnSpc>
              <a:spcBef>
                <a:spcPts val="1000"/>
              </a:spcBef>
              <a:spcAft>
                <a:spcPts val="0"/>
              </a:spcAft>
              <a:buClr>
                <a:schemeClr val="dk1"/>
              </a:buClr>
              <a:buSzPts val="2590"/>
              <a:buChar char="•"/>
            </a:pPr>
            <a:r>
              <a:rPr lang="en-US" sz="2590" b="1"/>
              <a:t>Output of the above example</a:t>
            </a:r>
            <a:endParaRPr sz="2590"/>
          </a:p>
          <a:p>
            <a:pPr marL="228600" lvl="0" indent="-228600" algn="l" rtl="0">
              <a:lnSpc>
                <a:spcPct val="70000"/>
              </a:lnSpc>
              <a:spcBef>
                <a:spcPts val="1000"/>
              </a:spcBef>
              <a:spcAft>
                <a:spcPts val="0"/>
              </a:spcAft>
              <a:buClr>
                <a:schemeClr val="dk1"/>
              </a:buClr>
              <a:buSzPts val="2590"/>
              <a:buChar char="•"/>
            </a:pPr>
            <a:r>
              <a:rPr lang="en-US" sz="2590"/>
              <a:t>Arun</a:t>
            </a:r>
            <a:br>
              <a:rPr lang="en-US" sz="2590"/>
            </a:br>
            <a:r>
              <a:rPr lang="en-US" sz="2590"/>
              <a:t>Varun</a:t>
            </a:r>
            <a:br>
              <a:rPr lang="en-US" sz="2590"/>
            </a:br>
            <a:r>
              <a:rPr lang="en-US" sz="2590"/>
              <a:t>John</a:t>
            </a:r>
            <a:endParaRPr/>
          </a:p>
          <a:p>
            <a:pPr marL="228600" lvl="0" indent="-64135" algn="l" rtl="0">
              <a:lnSpc>
                <a:spcPct val="70000"/>
              </a:lnSpc>
              <a:spcBef>
                <a:spcPts val="1000"/>
              </a:spcBef>
              <a:spcAft>
                <a:spcPts val="0"/>
              </a:spcAft>
              <a:buClr>
                <a:schemeClr val="dk1"/>
              </a:buClr>
              <a:buSzPts val="2590"/>
              <a:buNone/>
            </a:pPr>
            <a:endParaRPr sz="259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Shape 512"/>
        <p:cNvGrpSpPr/>
        <p:nvPr/>
      </p:nvGrpSpPr>
      <p:grpSpPr>
        <a:xfrm>
          <a:off x="0" y="0"/>
          <a:ext cx="0" cy="0"/>
          <a:chOff x="0" y="0"/>
          <a:chExt cx="0" cy="0"/>
        </a:xfrm>
      </p:grpSpPr>
      <p:sp>
        <p:nvSpPr>
          <p:cNvPr id="513" name="Google Shape;513;p8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JavaScript Array Methods</a:t>
            </a:r>
            <a:br>
              <a:rPr lang="en-US"/>
            </a:br>
            <a:endParaRPr/>
          </a:p>
        </p:txBody>
      </p:sp>
      <p:sp>
        <p:nvSpPr>
          <p:cNvPr id="514" name="Google Shape;514;p8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just" rtl="0">
              <a:lnSpc>
                <a:spcPct val="90000"/>
              </a:lnSpc>
              <a:spcBef>
                <a:spcPts val="0"/>
              </a:spcBef>
              <a:spcAft>
                <a:spcPts val="0"/>
              </a:spcAft>
              <a:buClr>
                <a:schemeClr val="dk1"/>
              </a:buClr>
              <a:buSzPts val="2800"/>
              <a:buChar char="•"/>
            </a:pPr>
            <a:r>
              <a:rPr lang="en-US" u="sng">
                <a:solidFill>
                  <a:schemeClr val="hlink"/>
                </a:solidFill>
                <a:hlinkClick r:id="rId3"/>
              </a:rPr>
              <a:t>concat()</a:t>
            </a:r>
            <a:r>
              <a:rPr lang="en-US"/>
              <a:t>It returns a new array object that contains two or more merged arrays.</a:t>
            </a:r>
            <a:endParaRPr/>
          </a:p>
          <a:p>
            <a:pPr marL="228600" lvl="0" indent="-228600" algn="just" rtl="0">
              <a:lnSpc>
                <a:spcPct val="90000"/>
              </a:lnSpc>
              <a:spcBef>
                <a:spcPts val="1000"/>
              </a:spcBef>
              <a:spcAft>
                <a:spcPts val="0"/>
              </a:spcAft>
              <a:buClr>
                <a:schemeClr val="dk1"/>
              </a:buClr>
              <a:buSzPts val="2800"/>
              <a:buChar char="•"/>
            </a:pPr>
            <a:r>
              <a:rPr lang="en-US" u="sng">
                <a:solidFill>
                  <a:schemeClr val="hlink"/>
                </a:solidFill>
                <a:hlinkClick r:id="rId4"/>
              </a:rPr>
              <a:t>indexOf()</a:t>
            </a:r>
            <a:r>
              <a:rPr lang="en-US"/>
              <a:t>It searches the specified element in the given array and returns the index of the first match.</a:t>
            </a:r>
            <a:endParaRPr/>
          </a:p>
          <a:p>
            <a:pPr marL="228600" lvl="0" indent="-228600" algn="just" rtl="0">
              <a:lnSpc>
                <a:spcPct val="90000"/>
              </a:lnSpc>
              <a:spcBef>
                <a:spcPts val="1000"/>
              </a:spcBef>
              <a:spcAft>
                <a:spcPts val="0"/>
              </a:spcAft>
              <a:buClr>
                <a:schemeClr val="dk1"/>
              </a:buClr>
              <a:buSzPts val="2800"/>
              <a:buChar char="•"/>
            </a:pPr>
            <a:r>
              <a:rPr lang="en-US" u="sng">
                <a:solidFill>
                  <a:schemeClr val="hlink"/>
                </a:solidFill>
                <a:hlinkClick r:id="rId5"/>
              </a:rPr>
              <a:t>lastIndexOf()</a:t>
            </a:r>
            <a:r>
              <a:rPr lang="en-US"/>
              <a:t>It searches the specified element in the given array and returns the index of the last match.</a:t>
            </a:r>
            <a:endParaRPr/>
          </a:p>
          <a:p>
            <a:pPr marL="228600" lvl="0" indent="-228600" algn="just" rtl="0">
              <a:lnSpc>
                <a:spcPct val="90000"/>
              </a:lnSpc>
              <a:spcBef>
                <a:spcPts val="1000"/>
              </a:spcBef>
              <a:spcAft>
                <a:spcPts val="0"/>
              </a:spcAft>
              <a:buClr>
                <a:schemeClr val="dk1"/>
              </a:buClr>
              <a:buSzPts val="2800"/>
              <a:buChar char="•"/>
            </a:pPr>
            <a:r>
              <a:rPr lang="en-US" u="sng">
                <a:solidFill>
                  <a:schemeClr val="hlink"/>
                </a:solidFill>
                <a:hlinkClick r:id="rId6"/>
              </a:rPr>
              <a:t>pop()</a:t>
            </a:r>
            <a:r>
              <a:rPr lang="en-US"/>
              <a:t>It removes and returns the last element of an array.</a:t>
            </a:r>
            <a:endParaRPr/>
          </a:p>
          <a:p>
            <a:pPr marL="228600" lvl="0" indent="-228600" algn="just" rtl="0">
              <a:lnSpc>
                <a:spcPct val="90000"/>
              </a:lnSpc>
              <a:spcBef>
                <a:spcPts val="1000"/>
              </a:spcBef>
              <a:spcAft>
                <a:spcPts val="0"/>
              </a:spcAft>
              <a:buClr>
                <a:schemeClr val="dk1"/>
              </a:buClr>
              <a:buSzPts val="2800"/>
              <a:buChar char="•"/>
            </a:pPr>
            <a:r>
              <a:rPr lang="en-US" u="sng">
                <a:solidFill>
                  <a:schemeClr val="hlink"/>
                </a:solidFill>
                <a:hlinkClick r:id="rId7"/>
              </a:rPr>
              <a:t>push()</a:t>
            </a:r>
            <a:r>
              <a:rPr lang="en-US"/>
              <a:t>It adds one or more elements to the end of an array.</a:t>
            </a:r>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Shape 518"/>
        <p:cNvGrpSpPr/>
        <p:nvPr/>
      </p:nvGrpSpPr>
      <p:grpSpPr>
        <a:xfrm>
          <a:off x="0" y="0"/>
          <a:ext cx="0" cy="0"/>
          <a:chOff x="0" y="0"/>
          <a:chExt cx="0" cy="0"/>
        </a:xfrm>
      </p:grpSpPr>
      <p:sp>
        <p:nvSpPr>
          <p:cNvPr id="519" name="Google Shape;519;p8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JavaScript Booleans</a:t>
            </a:r>
            <a:br>
              <a:rPr lang="en-US"/>
            </a:br>
            <a:endParaRPr/>
          </a:p>
        </p:txBody>
      </p:sp>
      <p:sp>
        <p:nvSpPr>
          <p:cNvPr id="520" name="Google Shape;520;p8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Very often, in programming, you will need a data type that can only have one of two values, like</a:t>
            </a:r>
            <a:endParaRPr/>
          </a:p>
          <a:p>
            <a:pPr marL="228600" lvl="0" indent="-228600" algn="l" rtl="0">
              <a:lnSpc>
                <a:spcPct val="90000"/>
              </a:lnSpc>
              <a:spcBef>
                <a:spcPts val="1000"/>
              </a:spcBef>
              <a:spcAft>
                <a:spcPts val="0"/>
              </a:spcAft>
              <a:buClr>
                <a:schemeClr val="dk1"/>
              </a:buClr>
              <a:buSzPts val="2800"/>
              <a:buChar char="•"/>
            </a:pPr>
            <a:r>
              <a:rPr lang="en-US"/>
              <a:t>YES / NO</a:t>
            </a:r>
            <a:endParaRPr/>
          </a:p>
          <a:p>
            <a:pPr marL="228600" lvl="0" indent="-228600" algn="l" rtl="0">
              <a:lnSpc>
                <a:spcPct val="90000"/>
              </a:lnSpc>
              <a:spcBef>
                <a:spcPts val="1000"/>
              </a:spcBef>
              <a:spcAft>
                <a:spcPts val="0"/>
              </a:spcAft>
              <a:buClr>
                <a:schemeClr val="dk1"/>
              </a:buClr>
              <a:buSzPts val="2800"/>
              <a:buChar char="•"/>
            </a:pPr>
            <a:r>
              <a:rPr lang="en-US"/>
              <a:t>ON / OFF</a:t>
            </a:r>
            <a:endParaRPr/>
          </a:p>
          <a:p>
            <a:pPr marL="228600" lvl="0" indent="-228600" algn="l" rtl="0">
              <a:lnSpc>
                <a:spcPct val="90000"/>
              </a:lnSpc>
              <a:spcBef>
                <a:spcPts val="1000"/>
              </a:spcBef>
              <a:spcAft>
                <a:spcPts val="0"/>
              </a:spcAft>
              <a:buClr>
                <a:schemeClr val="dk1"/>
              </a:buClr>
              <a:buSzPts val="2800"/>
              <a:buChar char="•"/>
            </a:pPr>
            <a:r>
              <a:rPr lang="en-US"/>
              <a:t>TRUE / FALSE</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524"/>
        <p:cNvGrpSpPr/>
        <p:nvPr/>
      </p:nvGrpSpPr>
      <p:grpSpPr>
        <a:xfrm>
          <a:off x="0" y="0"/>
          <a:ext cx="0" cy="0"/>
          <a:chOff x="0" y="0"/>
          <a:chExt cx="0" cy="0"/>
        </a:xfrm>
      </p:grpSpPr>
      <p:sp>
        <p:nvSpPr>
          <p:cNvPr id="525" name="Google Shape;525;p8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526" name="Google Shape;526;p8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b="1"/>
              <a:t>The Boolean() Function</a:t>
            </a:r>
            <a:endParaRPr/>
          </a:p>
          <a:p>
            <a:pPr marL="228600" lvl="0" indent="-228600" algn="l" rtl="0">
              <a:lnSpc>
                <a:spcPct val="90000"/>
              </a:lnSpc>
              <a:spcBef>
                <a:spcPts val="1000"/>
              </a:spcBef>
              <a:spcAft>
                <a:spcPts val="0"/>
              </a:spcAft>
              <a:buClr>
                <a:schemeClr val="dk1"/>
              </a:buClr>
              <a:buSzPts val="2800"/>
              <a:buChar char="•"/>
            </a:pPr>
            <a:r>
              <a:rPr lang="en-US"/>
              <a:t>You can use the Boolean() function to find out if an expression (or a variable) is true:</a:t>
            </a:r>
            <a:endParaRPr/>
          </a:p>
          <a:p>
            <a:pPr marL="228600" lvl="0" indent="-228600" algn="l" rtl="0">
              <a:lnSpc>
                <a:spcPct val="90000"/>
              </a:lnSpc>
              <a:spcBef>
                <a:spcPts val="1000"/>
              </a:spcBef>
              <a:spcAft>
                <a:spcPts val="0"/>
              </a:spcAft>
              <a:buClr>
                <a:schemeClr val="dk1"/>
              </a:buClr>
              <a:buSzPts val="2800"/>
              <a:buChar char="•"/>
            </a:pPr>
            <a:r>
              <a:rPr lang="en-US"/>
              <a:t>Example</a:t>
            </a:r>
            <a:endParaRPr/>
          </a:p>
          <a:p>
            <a:pPr marL="228600" lvl="0" indent="-228600" algn="l" rtl="0">
              <a:lnSpc>
                <a:spcPct val="90000"/>
              </a:lnSpc>
              <a:spcBef>
                <a:spcPts val="1000"/>
              </a:spcBef>
              <a:spcAft>
                <a:spcPts val="0"/>
              </a:spcAft>
              <a:buClr>
                <a:schemeClr val="dk1"/>
              </a:buClr>
              <a:buSzPts val="2800"/>
              <a:buChar char="•"/>
            </a:pPr>
            <a:r>
              <a:rPr lang="en-US"/>
              <a:t>Boolean(10 &gt; 9)        // returns true</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Shape 530"/>
        <p:cNvGrpSpPr/>
        <p:nvPr/>
      </p:nvGrpSpPr>
      <p:grpSpPr>
        <a:xfrm>
          <a:off x="0" y="0"/>
          <a:ext cx="0" cy="0"/>
          <a:chOff x="0" y="0"/>
          <a:chExt cx="0" cy="0"/>
        </a:xfrm>
      </p:grpSpPr>
      <p:sp>
        <p:nvSpPr>
          <p:cNvPr id="531" name="Google Shape;531;p8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Date</a:t>
            </a:r>
            <a:endParaRPr/>
          </a:p>
        </p:txBody>
      </p:sp>
      <p:sp>
        <p:nvSpPr>
          <p:cNvPr id="532" name="Google Shape;532;p8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just" rtl="0">
              <a:lnSpc>
                <a:spcPct val="90000"/>
              </a:lnSpc>
              <a:spcBef>
                <a:spcPts val="0"/>
              </a:spcBef>
              <a:spcAft>
                <a:spcPts val="0"/>
              </a:spcAft>
              <a:buClr>
                <a:schemeClr val="dk1"/>
              </a:buClr>
              <a:buSzPts val="2800"/>
              <a:buChar char="•"/>
            </a:pPr>
            <a:r>
              <a:rPr lang="en-US" b="1"/>
              <a:t>Creating Date Objects</a:t>
            </a:r>
            <a:endParaRPr/>
          </a:p>
          <a:p>
            <a:pPr marL="228600" lvl="0" indent="-228600" algn="just" rtl="0">
              <a:lnSpc>
                <a:spcPct val="90000"/>
              </a:lnSpc>
              <a:spcBef>
                <a:spcPts val="1000"/>
              </a:spcBef>
              <a:spcAft>
                <a:spcPts val="0"/>
              </a:spcAft>
              <a:buClr>
                <a:schemeClr val="dk1"/>
              </a:buClr>
              <a:buSzPts val="2800"/>
              <a:buChar char="•"/>
            </a:pPr>
            <a:r>
              <a:rPr lang="en-US"/>
              <a:t>Date objects are created with the new Date() constructor.</a:t>
            </a:r>
            <a:endParaRPr/>
          </a:p>
          <a:p>
            <a:pPr marL="228600" lvl="0" indent="-228600" algn="just" rtl="0">
              <a:lnSpc>
                <a:spcPct val="90000"/>
              </a:lnSpc>
              <a:spcBef>
                <a:spcPts val="1000"/>
              </a:spcBef>
              <a:spcAft>
                <a:spcPts val="0"/>
              </a:spcAft>
              <a:buClr>
                <a:schemeClr val="dk1"/>
              </a:buClr>
              <a:buSzPts val="2800"/>
              <a:buChar char="•"/>
            </a:pPr>
            <a:r>
              <a:rPr lang="en-US"/>
              <a:t>There are </a:t>
            </a:r>
            <a:r>
              <a:rPr lang="en-US" b="1"/>
              <a:t>4 ways</a:t>
            </a:r>
            <a:r>
              <a:rPr lang="en-US"/>
              <a:t> to create a new date object:</a:t>
            </a:r>
            <a:endParaRPr/>
          </a:p>
          <a:p>
            <a:pPr marL="228600" lvl="0" indent="-228600" algn="l" rtl="0">
              <a:lnSpc>
                <a:spcPct val="90000"/>
              </a:lnSpc>
              <a:spcBef>
                <a:spcPts val="1000"/>
              </a:spcBef>
              <a:spcAft>
                <a:spcPts val="0"/>
              </a:spcAft>
              <a:buClr>
                <a:schemeClr val="dk1"/>
              </a:buClr>
              <a:buSzPts val="2800"/>
              <a:buChar char="•"/>
            </a:pPr>
            <a:r>
              <a:rPr lang="en-US"/>
              <a:t>new Date()</a:t>
            </a:r>
            <a:endParaRPr/>
          </a:p>
          <a:p>
            <a:pPr marL="228600" lvl="0" indent="-228600" algn="l" rtl="0">
              <a:lnSpc>
                <a:spcPct val="90000"/>
              </a:lnSpc>
              <a:spcBef>
                <a:spcPts val="1000"/>
              </a:spcBef>
              <a:spcAft>
                <a:spcPts val="0"/>
              </a:spcAft>
              <a:buClr>
                <a:schemeClr val="dk1"/>
              </a:buClr>
              <a:buSzPts val="2800"/>
              <a:buChar char="•"/>
            </a:pPr>
            <a:r>
              <a:rPr lang="en-US"/>
              <a:t>new Date(</a:t>
            </a:r>
            <a:r>
              <a:rPr lang="en-US" i="1"/>
              <a:t>year, month, day, hours, minutes, seconds, milliseconds</a:t>
            </a:r>
            <a:r>
              <a:rPr lang="en-US"/>
              <a:t>)</a:t>
            </a:r>
            <a:endParaRPr/>
          </a:p>
          <a:p>
            <a:pPr marL="228600" lvl="0" indent="-228600" algn="l" rtl="0">
              <a:lnSpc>
                <a:spcPct val="90000"/>
              </a:lnSpc>
              <a:spcBef>
                <a:spcPts val="1000"/>
              </a:spcBef>
              <a:spcAft>
                <a:spcPts val="0"/>
              </a:spcAft>
              <a:buClr>
                <a:schemeClr val="dk1"/>
              </a:buClr>
              <a:buSzPts val="2800"/>
              <a:buChar char="•"/>
            </a:pPr>
            <a:r>
              <a:rPr lang="en-US"/>
              <a:t>new Date(</a:t>
            </a:r>
            <a:r>
              <a:rPr lang="en-US" i="1"/>
              <a:t>milliseconds</a:t>
            </a:r>
            <a:r>
              <a:rPr lang="en-US"/>
              <a:t>)</a:t>
            </a:r>
            <a:endParaRPr/>
          </a:p>
          <a:p>
            <a:pPr marL="228600" lvl="0" indent="-228600" algn="l" rtl="0">
              <a:lnSpc>
                <a:spcPct val="90000"/>
              </a:lnSpc>
              <a:spcBef>
                <a:spcPts val="1000"/>
              </a:spcBef>
              <a:spcAft>
                <a:spcPts val="0"/>
              </a:spcAft>
              <a:buClr>
                <a:schemeClr val="dk1"/>
              </a:buClr>
              <a:buSzPts val="2800"/>
              <a:buChar char="•"/>
            </a:pPr>
            <a:r>
              <a:rPr lang="en-US"/>
              <a:t>new Date(</a:t>
            </a:r>
            <a:r>
              <a:rPr lang="en-US" i="1"/>
              <a:t>date string</a:t>
            </a:r>
            <a:r>
              <a:rPr lang="en-US"/>
              <a:t>)</a:t>
            </a:r>
            <a:endParaRPr/>
          </a:p>
          <a:p>
            <a:pPr marL="228600" lvl="0" indent="-50800" algn="just" rtl="0">
              <a:lnSpc>
                <a:spcPct val="90000"/>
              </a:lnSpc>
              <a:spcBef>
                <a:spcPts val="1000"/>
              </a:spcBef>
              <a:spcAft>
                <a:spcPts val="0"/>
              </a:spcAft>
              <a:buClr>
                <a:schemeClr val="dk1"/>
              </a:buClr>
              <a:buSzPts val="2800"/>
              <a:buNone/>
            </a:pPr>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Shape 536"/>
        <p:cNvGrpSpPr/>
        <p:nvPr/>
      </p:nvGrpSpPr>
      <p:grpSpPr>
        <a:xfrm>
          <a:off x="0" y="0"/>
          <a:ext cx="0" cy="0"/>
          <a:chOff x="0" y="0"/>
          <a:chExt cx="0" cy="0"/>
        </a:xfrm>
      </p:grpSpPr>
      <p:sp>
        <p:nvSpPr>
          <p:cNvPr id="537" name="Google Shape;537;p8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538" name="Google Shape;538;p8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new Date()</a:t>
            </a:r>
            <a:endParaRPr/>
          </a:p>
          <a:p>
            <a:pPr marL="228600" lvl="0" indent="-228600" algn="l" rtl="0">
              <a:lnSpc>
                <a:spcPct val="90000"/>
              </a:lnSpc>
              <a:spcBef>
                <a:spcPts val="1000"/>
              </a:spcBef>
              <a:spcAft>
                <a:spcPts val="0"/>
              </a:spcAft>
              <a:buClr>
                <a:schemeClr val="dk1"/>
              </a:buClr>
              <a:buSzPts val="2800"/>
              <a:buChar char="•"/>
            </a:pPr>
            <a:r>
              <a:rPr lang="en-US"/>
              <a:t>new Date() creates a new date object with the </a:t>
            </a:r>
            <a:r>
              <a:rPr lang="en-US" b="1"/>
              <a:t>current date and time</a:t>
            </a:r>
            <a:r>
              <a:rPr lang="en-US"/>
              <a:t>:</a:t>
            </a:r>
            <a:endParaRPr/>
          </a:p>
          <a:p>
            <a:pPr marL="228600" lvl="0" indent="-5080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Char char="•"/>
            </a:pPr>
            <a:r>
              <a:rPr lang="en-US"/>
              <a:t>Example</a:t>
            </a:r>
            <a:endParaRPr/>
          </a:p>
          <a:p>
            <a:pPr marL="228600" lvl="0" indent="-228600" algn="l" rtl="0">
              <a:lnSpc>
                <a:spcPct val="90000"/>
              </a:lnSpc>
              <a:spcBef>
                <a:spcPts val="1000"/>
              </a:spcBef>
              <a:spcAft>
                <a:spcPts val="0"/>
              </a:spcAft>
              <a:buClr>
                <a:schemeClr val="dk1"/>
              </a:buClr>
              <a:buSzPts val="2800"/>
              <a:buChar char="•"/>
            </a:pPr>
            <a:r>
              <a:rPr lang="en-US"/>
              <a:t>var d = new Date();</a:t>
            </a:r>
            <a:endParaRPr/>
          </a:p>
          <a:p>
            <a:pPr marL="228600" lvl="0" indent="-5080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Char char="•"/>
            </a:pPr>
            <a:r>
              <a:rPr lang="en-US"/>
              <a:t>Output:</a:t>
            </a:r>
            <a:endParaRPr/>
          </a:p>
          <a:p>
            <a:pPr marL="228600" lvl="0" indent="-228600" algn="l" rtl="0">
              <a:lnSpc>
                <a:spcPct val="90000"/>
              </a:lnSpc>
              <a:spcBef>
                <a:spcPts val="1000"/>
              </a:spcBef>
              <a:spcAft>
                <a:spcPts val="0"/>
              </a:spcAft>
              <a:buClr>
                <a:schemeClr val="dk1"/>
              </a:buClr>
              <a:buSzPts val="2800"/>
              <a:buChar char="•"/>
            </a:pPr>
            <a:r>
              <a:rPr lang="en-US"/>
              <a:t>Tue Feb 04 2020 10:50:25 GMT+0530 (India Standard Time)</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Shape 542"/>
        <p:cNvGrpSpPr/>
        <p:nvPr/>
      </p:nvGrpSpPr>
      <p:grpSpPr>
        <a:xfrm>
          <a:off x="0" y="0"/>
          <a:ext cx="0" cy="0"/>
          <a:chOff x="0" y="0"/>
          <a:chExt cx="0" cy="0"/>
        </a:xfrm>
      </p:grpSpPr>
      <p:sp>
        <p:nvSpPr>
          <p:cNvPr id="543" name="Google Shape;543;p8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544" name="Google Shape;544;p8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just" rtl="0">
              <a:lnSpc>
                <a:spcPct val="80000"/>
              </a:lnSpc>
              <a:spcBef>
                <a:spcPts val="0"/>
              </a:spcBef>
              <a:spcAft>
                <a:spcPts val="0"/>
              </a:spcAft>
              <a:buClr>
                <a:schemeClr val="dk1"/>
              </a:buClr>
              <a:buSzPts val="2590"/>
              <a:buChar char="•"/>
            </a:pPr>
            <a:r>
              <a:rPr lang="en-US" sz="2590"/>
              <a:t>new Date(</a:t>
            </a:r>
            <a:r>
              <a:rPr lang="en-US" sz="2590" i="1"/>
              <a:t>year, month, ...</a:t>
            </a:r>
            <a:r>
              <a:rPr lang="en-US" sz="2590"/>
              <a:t>)</a:t>
            </a:r>
            <a:endParaRPr/>
          </a:p>
          <a:p>
            <a:pPr marL="228600" lvl="0" indent="-228600" algn="just" rtl="0">
              <a:lnSpc>
                <a:spcPct val="80000"/>
              </a:lnSpc>
              <a:spcBef>
                <a:spcPts val="1000"/>
              </a:spcBef>
              <a:spcAft>
                <a:spcPts val="0"/>
              </a:spcAft>
              <a:buClr>
                <a:schemeClr val="dk1"/>
              </a:buClr>
              <a:buSzPts val="2590"/>
              <a:buChar char="•"/>
            </a:pPr>
            <a:r>
              <a:rPr lang="en-US" sz="2590"/>
              <a:t>new Date(</a:t>
            </a:r>
            <a:r>
              <a:rPr lang="en-US" sz="2590" i="1"/>
              <a:t>year, month, ...</a:t>
            </a:r>
            <a:r>
              <a:rPr lang="en-US" sz="2590"/>
              <a:t>) creates a new date object with a </a:t>
            </a:r>
            <a:r>
              <a:rPr lang="en-US" sz="2590" b="1"/>
              <a:t>specified date and time</a:t>
            </a:r>
            <a:r>
              <a:rPr lang="en-US" sz="2590"/>
              <a:t>.</a:t>
            </a:r>
            <a:endParaRPr/>
          </a:p>
          <a:p>
            <a:pPr marL="228600" lvl="0" indent="-228600" algn="just" rtl="0">
              <a:lnSpc>
                <a:spcPct val="80000"/>
              </a:lnSpc>
              <a:spcBef>
                <a:spcPts val="1000"/>
              </a:spcBef>
              <a:spcAft>
                <a:spcPts val="0"/>
              </a:spcAft>
              <a:buClr>
                <a:schemeClr val="dk1"/>
              </a:buClr>
              <a:buSzPts val="2590"/>
              <a:buChar char="•"/>
            </a:pPr>
            <a:r>
              <a:rPr lang="en-US" sz="2590"/>
              <a:t>7 numbers specify year, month, day, hour, minute, second, and millisecond (in that order):</a:t>
            </a:r>
            <a:endParaRPr/>
          </a:p>
          <a:p>
            <a:pPr marL="228600" lvl="0" indent="-228600" algn="just" rtl="0">
              <a:lnSpc>
                <a:spcPct val="80000"/>
              </a:lnSpc>
              <a:spcBef>
                <a:spcPts val="1000"/>
              </a:spcBef>
              <a:spcAft>
                <a:spcPts val="0"/>
              </a:spcAft>
              <a:buClr>
                <a:schemeClr val="dk1"/>
              </a:buClr>
              <a:buSzPts val="2590"/>
              <a:buChar char="•"/>
            </a:pPr>
            <a:r>
              <a:rPr lang="en-US" sz="2590"/>
              <a:t>Example</a:t>
            </a:r>
            <a:endParaRPr/>
          </a:p>
          <a:p>
            <a:pPr marL="228600" lvl="0" indent="-228600" algn="just" rtl="0">
              <a:lnSpc>
                <a:spcPct val="80000"/>
              </a:lnSpc>
              <a:spcBef>
                <a:spcPts val="1000"/>
              </a:spcBef>
              <a:spcAft>
                <a:spcPts val="0"/>
              </a:spcAft>
              <a:buClr>
                <a:schemeClr val="dk1"/>
              </a:buClr>
              <a:buSzPts val="2590"/>
              <a:buChar char="•"/>
            </a:pPr>
            <a:r>
              <a:rPr lang="en-US" sz="2590"/>
              <a:t>var d = new Date(2018, 11, 24, 10, 33, 30, 0);</a:t>
            </a:r>
            <a:endParaRPr/>
          </a:p>
          <a:p>
            <a:pPr marL="228600" lvl="0" indent="-64135" algn="just" rtl="0">
              <a:lnSpc>
                <a:spcPct val="80000"/>
              </a:lnSpc>
              <a:spcBef>
                <a:spcPts val="1000"/>
              </a:spcBef>
              <a:spcAft>
                <a:spcPts val="0"/>
              </a:spcAft>
              <a:buClr>
                <a:schemeClr val="dk1"/>
              </a:buClr>
              <a:buSzPts val="2590"/>
              <a:buNone/>
            </a:pPr>
            <a:endParaRPr sz="2590"/>
          </a:p>
          <a:p>
            <a:pPr marL="228600" lvl="0" indent="-228600" algn="just" rtl="0">
              <a:lnSpc>
                <a:spcPct val="80000"/>
              </a:lnSpc>
              <a:spcBef>
                <a:spcPts val="1000"/>
              </a:spcBef>
              <a:spcAft>
                <a:spcPts val="0"/>
              </a:spcAft>
              <a:buClr>
                <a:schemeClr val="dk1"/>
              </a:buClr>
              <a:buSzPts val="2590"/>
              <a:buChar char="•"/>
            </a:pPr>
            <a:r>
              <a:rPr lang="en-US" sz="2590"/>
              <a:t>Output:</a:t>
            </a:r>
            <a:endParaRPr/>
          </a:p>
          <a:p>
            <a:pPr marL="228600" lvl="0" indent="-228600" algn="just" rtl="0">
              <a:lnSpc>
                <a:spcPct val="80000"/>
              </a:lnSpc>
              <a:spcBef>
                <a:spcPts val="1000"/>
              </a:spcBef>
              <a:spcAft>
                <a:spcPts val="0"/>
              </a:spcAft>
              <a:buClr>
                <a:schemeClr val="dk1"/>
              </a:buClr>
              <a:buSzPts val="2590"/>
              <a:buChar char="•"/>
            </a:pPr>
            <a:r>
              <a:rPr lang="en-US" sz="2590"/>
              <a:t>Mon Dec 24 2018 10:33:30 GMT+0530 (India Standard Time)</a:t>
            </a:r>
            <a:endParaRPr sz="259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Shape 548"/>
        <p:cNvGrpSpPr/>
        <p:nvPr/>
      </p:nvGrpSpPr>
      <p:grpSpPr>
        <a:xfrm>
          <a:off x="0" y="0"/>
          <a:ext cx="0" cy="0"/>
          <a:chOff x="0" y="0"/>
          <a:chExt cx="0" cy="0"/>
        </a:xfrm>
      </p:grpSpPr>
      <p:sp>
        <p:nvSpPr>
          <p:cNvPr id="549" name="Google Shape;549;p9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JavaScript Number() Function</a:t>
            </a:r>
            <a:br>
              <a:rPr lang="en-US"/>
            </a:br>
            <a:endParaRPr/>
          </a:p>
        </p:txBody>
      </p:sp>
      <p:sp>
        <p:nvSpPr>
          <p:cNvPr id="550" name="Google Shape;550;p9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just" rtl="0">
              <a:lnSpc>
                <a:spcPct val="90000"/>
              </a:lnSpc>
              <a:spcBef>
                <a:spcPts val="0"/>
              </a:spcBef>
              <a:spcAft>
                <a:spcPts val="0"/>
              </a:spcAft>
              <a:buClr>
                <a:schemeClr val="dk1"/>
              </a:buClr>
              <a:buSzPts val="2800"/>
              <a:buChar char="•"/>
            </a:pPr>
            <a:r>
              <a:rPr lang="en-US"/>
              <a:t>The Number() function converts the object argument to a number that represents the object's value.</a:t>
            </a:r>
            <a:endParaRPr/>
          </a:p>
          <a:p>
            <a:pPr marL="228600" lvl="0" indent="-228600" algn="just" rtl="0">
              <a:lnSpc>
                <a:spcPct val="90000"/>
              </a:lnSpc>
              <a:spcBef>
                <a:spcPts val="1000"/>
              </a:spcBef>
              <a:spcAft>
                <a:spcPts val="0"/>
              </a:spcAft>
              <a:buClr>
                <a:schemeClr val="dk1"/>
              </a:buClr>
              <a:buSzPts val="2800"/>
              <a:buChar char="•"/>
            </a:pPr>
            <a:r>
              <a:rPr lang="en-US"/>
              <a:t>If the value cannot be converted to a legal number, NaN is returned.</a:t>
            </a:r>
            <a:endParaRPr/>
          </a:p>
          <a:p>
            <a:pPr marL="228600" lvl="0" indent="-50800" algn="just" rtl="0">
              <a:lnSpc>
                <a:spcPct val="90000"/>
              </a:lnSpc>
              <a:spcBef>
                <a:spcPts val="1000"/>
              </a:spcBef>
              <a:spcAft>
                <a:spcPts val="0"/>
              </a:spcAft>
              <a:buClr>
                <a:schemeClr val="dk1"/>
              </a:buClr>
              <a:buSzPts val="2800"/>
              <a:buNone/>
            </a:pPr>
            <a:endParaRPr/>
          </a:p>
        </p:txBody>
      </p:sp>
      <p:pic>
        <p:nvPicPr>
          <p:cNvPr id="551" name="Google Shape;551;p90"/>
          <p:cNvPicPr preferRelativeResize="0"/>
          <p:nvPr/>
        </p:nvPicPr>
        <p:blipFill rotWithShape="1">
          <a:blip r:embed="rId3">
            <a:alphaModFix/>
          </a:blip>
          <a:srcRect/>
          <a:stretch/>
        </p:blipFill>
        <p:spPr>
          <a:xfrm>
            <a:off x="1214507" y="3545857"/>
            <a:ext cx="9269817" cy="2418213"/>
          </a:xfrm>
          <a:prstGeom prst="rect">
            <a:avLst/>
          </a:prstGeom>
          <a:noFill/>
          <a:ln>
            <a:noFill/>
          </a:ln>
        </p:spPr>
      </p:pic>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Shape 555"/>
        <p:cNvGrpSpPr/>
        <p:nvPr/>
      </p:nvGrpSpPr>
      <p:grpSpPr>
        <a:xfrm>
          <a:off x="0" y="0"/>
          <a:ext cx="0" cy="0"/>
          <a:chOff x="0" y="0"/>
          <a:chExt cx="0" cy="0"/>
        </a:xfrm>
      </p:grpSpPr>
      <p:sp>
        <p:nvSpPr>
          <p:cNvPr id="556" name="Google Shape;556;p91"/>
          <p:cNvSpPr txBox="1">
            <a:spLocks noGrp="1"/>
          </p:cNvSpPr>
          <p:nvPr>
            <p:ph type="body" idx="1"/>
          </p:nvPr>
        </p:nvSpPr>
        <p:spPr>
          <a:xfrm>
            <a:off x="838200" y="436728"/>
            <a:ext cx="10515600" cy="6114197"/>
          </a:xfrm>
          <a:prstGeom prst="rect">
            <a:avLst/>
          </a:prstGeom>
          <a:noFill/>
          <a:ln>
            <a:noFill/>
          </a:ln>
        </p:spPr>
        <p:txBody>
          <a:bodyPr spcFirstLastPara="1" wrap="square" lIns="91425" tIns="45700" rIns="91425" bIns="45700" anchor="t" anchorCtr="0">
            <a:noAutofit/>
          </a:bodyPr>
          <a:lstStyle/>
          <a:p>
            <a:pPr marL="228600" lvl="0" indent="-228600" algn="l" rtl="0">
              <a:lnSpc>
                <a:spcPct val="70000"/>
              </a:lnSpc>
              <a:spcBef>
                <a:spcPts val="0"/>
              </a:spcBef>
              <a:spcAft>
                <a:spcPts val="0"/>
              </a:spcAft>
              <a:buClr>
                <a:schemeClr val="dk1"/>
              </a:buClr>
              <a:buSzPts val="2380"/>
              <a:buChar char="•"/>
            </a:pPr>
            <a:r>
              <a:rPr lang="en-US" sz="2380"/>
              <a:t>&lt;script&gt;</a:t>
            </a:r>
            <a:endParaRPr/>
          </a:p>
          <a:p>
            <a:pPr marL="228600" lvl="0" indent="-228600" algn="l" rtl="0">
              <a:lnSpc>
                <a:spcPct val="70000"/>
              </a:lnSpc>
              <a:spcBef>
                <a:spcPts val="1000"/>
              </a:spcBef>
              <a:spcAft>
                <a:spcPts val="0"/>
              </a:spcAft>
              <a:buClr>
                <a:schemeClr val="dk1"/>
              </a:buClr>
              <a:buSzPts val="2380"/>
              <a:buChar char="•"/>
            </a:pPr>
            <a:r>
              <a:rPr lang="en-US" sz="2380"/>
              <a:t>function myFunction() {</a:t>
            </a:r>
            <a:endParaRPr/>
          </a:p>
          <a:p>
            <a:pPr marL="228600" lvl="0" indent="-228600" algn="l" rtl="0">
              <a:lnSpc>
                <a:spcPct val="70000"/>
              </a:lnSpc>
              <a:spcBef>
                <a:spcPts val="1000"/>
              </a:spcBef>
              <a:spcAft>
                <a:spcPts val="0"/>
              </a:spcAft>
              <a:buClr>
                <a:schemeClr val="dk1"/>
              </a:buClr>
              <a:buSzPts val="2380"/>
              <a:buChar char="•"/>
            </a:pPr>
            <a:r>
              <a:rPr lang="en-US" sz="2380"/>
              <a:t>  var x1 = true;</a:t>
            </a:r>
            <a:endParaRPr/>
          </a:p>
          <a:p>
            <a:pPr marL="228600" lvl="0" indent="-228600" algn="l" rtl="0">
              <a:lnSpc>
                <a:spcPct val="70000"/>
              </a:lnSpc>
              <a:spcBef>
                <a:spcPts val="1000"/>
              </a:spcBef>
              <a:spcAft>
                <a:spcPts val="0"/>
              </a:spcAft>
              <a:buClr>
                <a:schemeClr val="dk1"/>
              </a:buClr>
              <a:buSzPts val="2380"/>
              <a:buChar char="•"/>
            </a:pPr>
            <a:r>
              <a:rPr lang="en-US" sz="2380"/>
              <a:t>  var x2 = false;</a:t>
            </a:r>
            <a:endParaRPr/>
          </a:p>
          <a:p>
            <a:pPr marL="228600" lvl="0" indent="-228600" algn="l" rtl="0">
              <a:lnSpc>
                <a:spcPct val="70000"/>
              </a:lnSpc>
              <a:spcBef>
                <a:spcPts val="1000"/>
              </a:spcBef>
              <a:spcAft>
                <a:spcPts val="0"/>
              </a:spcAft>
              <a:buClr>
                <a:schemeClr val="dk1"/>
              </a:buClr>
              <a:buSzPts val="2380"/>
              <a:buChar char="•"/>
            </a:pPr>
            <a:r>
              <a:rPr lang="en-US" sz="2380"/>
              <a:t>  var x3 = new Date();</a:t>
            </a:r>
            <a:endParaRPr/>
          </a:p>
          <a:p>
            <a:pPr marL="228600" lvl="0" indent="-228600" algn="l" rtl="0">
              <a:lnSpc>
                <a:spcPct val="70000"/>
              </a:lnSpc>
              <a:spcBef>
                <a:spcPts val="1000"/>
              </a:spcBef>
              <a:spcAft>
                <a:spcPts val="0"/>
              </a:spcAft>
              <a:buClr>
                <a:schemeClr val="dk1"/>
              </a:buClr>
              <a:buSzPts val="2380"/>
              <a:buChar char="•"/>
            </a:pPr>
            <a:r>
              <a:rPr lang="en-US" sz="2380"/>
              <a:t>  var x4 = "999";</a:t>
            </a:r>
            <a:endParaRPr/>
          </a:p>
          <a:p>
            <a:pPr marL="228600" lvl="0" indent="-228600" algn="l" rtl="0">
              <a:lnSpc>
                <a:spcPct val="70000"/>
              </a:lnSpc>
              <a:spcBef>
                <a:spcPts val="1000"/>
              </a:spcBef>
              <a:spcAft>
                <a:spcPts val="0"/>
              </a:spcAft>
              <a:buClr>
                <a:schemeClr val="dk1"/>
              </a:buClr>
              <a:buSzPts val="2380"/>
              <a:buChar char="•"/>
            </a:pPr>
            <a:r>
              <a:rPr lang="en-US" sz="2380"/>
              <a:t>  var x5 = "999 888";</a:t>
            </a:r>
            <a:endParaRPr/>
          </a:p>
          <a:p>
            <a:pPr marL="228600" lvl="0" indent="-77470" algn="l" rtl="0">
              <a:lnSpc>
                <a:spcPct val="70000"/>
              </a:lnSpc>
              <a:spcBef>
                <a:spcPts val="1000"/>
              </a:spcBef>
              <a:spcAft>
                <a:spcPts val="0"/>
              </a:spcAft>
              <a:buClr>
                <a:schemeClr val="dk1"/>
              </a:buClr>
              <a:buSzPts val="2380"/>
              <a:buNone/>
            </a:pPr>
            <a:endParaRPr sz="2380"/>
          </a:p>
          <a:p>
            <a:pPr marL="228600" lvl="0" indent="-228600" algn="l" rtl="0">
              <a:lnSpc>
                <a:spcPct val="70000"/>
              </a:lnSpc>
              <a:spcBef>
                <a:spcPts val="1000"/>
              </a:spcBef>
              <a:spcAft>
                <a:spcPts val="0"/>
              </a:spcAft>
              <a:buClr>
                <a:schemeClr val="dk1"/>
              </a:buClr>
              <a:buSzPts val="2380"/>
              <a:buChar char="•"/>
            </a:pPr>
            <a:r>
              <a:rPr lang="en-US" sz="2380"/>
              <a:t>  var n = </a:t>
            </a:r>
            <a:endParaRPr/>
          </a:p>
          <a:p>
            <a:pPr marL="228600" lvl="0" indent="-228600" algn="l" rtl="0">
              <a:lnSpc>
                <a:spcPct val="70000"/>
              </a:lnSpc>
              <a:spcBef>
                <a:spcPts val="1000"/>
              </a:spcBef>
              <a:spcAft>
                <a:spcPts val="0"/>
              </a:spcAft>
              <a:buClr>
                <a:schemeClr val="dk1"/>
              </a:buClr>
              <a:buSzPts val="2380"/>
              <a:buChar char="•"/>
            </a:pPr>
            <a:r>
              <a:rPr lang="en-US" sz="2380"/>
              <a:t>  Number(x1) + "&lt;br&gt;" + </a:t>
            </a:r>
            <a:endParaRPr/>
          </a:p>
          <a:p>
            <a:pPr marL="228600" lvl="0" indent="-228600" algn="l" rtl="0">
              <a:lnSpc>
                <a:spcPct val="70000"/>
              </a:lnSpc>
              <a:spcBef>
                <a:spcPts val="1000"/>
              </a:spcBef>
              <a:spcAft>
                <a:spcPts val="0"/>
              </a:spcAft>
              <a:buClr>
                <a:schemeClr val="dk1"/>
              </a:buClr>
              <a:buSzPts val="2380"/>
              <a:buChar char="•"/>
            </a:pPr>
            <a:r>
              <a:rPr lang="en-US" sz="2380"/>
              <a:t>  Number(x2) + "&lt;br&gt;" + </a:t>
            </a:r>
            <a:endParaRPr/>
          </a:p>
          <a:p>
            <a:pPr marL="228600" lvl="0" indent="-228600" algn="l" rtl="0">
              <a:lnSpc>
                <a:spcPct val="70000"/>
              </a:lnSpc>
              <a:spcBef>
                <a:spcPts val="1000"/>
              </a:spcBef>
              <a:spcAft>
                <a:spcPts val="0"/>
              </a:spcAft>
              <a:buClr>
                <a:schemeClr val="dk1"/>
              </a:buClr>
              <a:buSzPts val="2380"/>
              <a:buChar char="•"/>
            </a:pPr>
            <a:r>
              <a:rPr lang="en-US" sz="2380"/>
              <a:t>  Number(x3) + "&lt;br&gt;" + </a:t>
            </a:r>
            <a:endParaRPr/>
          </a:p>
          <a:p>
            <a:pPr marL="228600" lvl="0" indent="-228600" algn="l" rtl="0">
              <a:lnSpc>
                <a:spcPct val="70000"/>
              </a:lnSpc>
              <a:spcBef>
                <a:spcPts val="1000"/>
              </a:spcBef>
              <a:spcAft>
                <a:spcPts val="0"/>
              </a:spcAft>
              <a:buClr>
                <a:schemeClr val="dk1"/>
              </a:buClr>
              <a:buSzPts val="2380"/>
              <a:buChar char="•"/>
            </a:pPr>
            <a:r>
              <a:rPr lang="en-US" sz="2380"/>
              <a:t>  Number(x4) + "&lt;br&gt;" + </a:t>
            </a:r>
            <a:endParaRPr/>
          </a:p>
          <a:p>
            <a:pPr marL="228600" lvl="0" indent="-228600" algn="l" rtl="0">
              <a:lnSpc>
                <a:spcPct val="70000"/>
              </a:lnSpc>
              <a:spcBef>
                <a:spcPts val="1000"/>
              </a:spcBef>
              <a:spcAft>
                <a:spcPts val="0"/>
              </a:spcAft>
              <a:buClr>
                <a:schemeClr val="dk1"/>
              </a:buClr>
              <a:buSzPts val="2380"/>
              <a:buChar char="•"/>
            </a:pPr>
            <a:r>
              <a:rPr lang="en-US" sz="2380"/>
              <a:t>  Number(x5);</a:t>
            </a:r>
            <a:endParaRPr/>
          </a:p>
          <a:p>
            <a:pPr marL="228600" lvl="0" indent="-228600" algn="l" rtl="0">
              <a:lnSpc>
                <a:spcPct val="70000"/>
              </a:lnSpc>
              <a:spcBef>
                <a:spcPts val="1000"/>
              </a:spcBef>
              <a:spcAft>
                <a:spcPts val="0"/>
              </a:spcAft>
              <a:buClr>
                <a:schemeClr val="dk1"/>
              </a:buClr>
              <a:buSzPts val="2380"/>
              <a:buChar char="•"/>
            </a:pPr>
            <a:r>
              <a:rPr lang="en-US" sz="2380"/>
              <a:t>}</a:t>
            </a:r>
            <a:endParaRPr/>
          </a:p>
          <a:p>
            <a:pPr marL="228600" lvl="0" indent="-228600" algn="l" rtl="0">
              <a:lnSpc>
                <a:spcPct val="70000"/>
              </a:lnSpc>
              <a:spcBef>
                <a:spcPts val="1000"/>
              </a:spcBef>
              <a:spcAft>
                <a:spcPts val="0"/>
              </a:spcAft>
              <a:buClr>
                <a:schemeClr val="dk1"/>
              </a:buClr>
              <a:buSzPts val="2380"/>
              <a:buChar char="•"/>
            </a:pPr>
            <a:r>
              <a:rPr lang="en-US" sz="2380"/>
              <a:t>&lt;/script&gt;</a:t>
            </a:r>
            <a:endParaRPr sz="2380"/>
          </a:p>
        </p:txBody>
      </p:sp>
      <p:pic>
        <p:nvPicPr>
          <p:cNvPr id="557" name="Google Shape;557;p91"/>
          <p:cNvPicPr preferRelativeResize="0"/>
          <p:nvPr/>
        </p:nvPicPr>
        <p:blipFill rotWithShape="1">
          <a:blip r:embed="rId3">
            <a:alphaModFix/>
          </a:blip>
          <a:srcRect/>
          <a:stretch/>
        </p:blipFill>
        <p:spPr>
          <a:xfrm>
            <a:off x="5581295" y="1762410"/>
            <a:ext cx="4256280" cy="2345566"/>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b="1"/>
              <a:t>Applications of Javascript Programming</a:t>
            </a:r>
            <a:br>
              <a:rPr lang="en-US" b="1"/>
            </a:br>
            <a:endParaRPr b="1"/>
          </a:p>
        </p:txBody>
      </p:sp>
      <p:sp>
        <p:nvSpPr>
          <p:cNvPr id="130" name="Google Shape;130;p2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just" rtl="0">
              <a:lnSpc>
                <a:spcPct val="90000"/>
              </a:lnSpc>
              <a:spcBef>
                <a:spcPts val="0"/>
              </a:spcBef>
              <a:spcAft>
                <a:spcPts val="0"/>
              </a:spcAft>
              <a:buClr>
                <a:schemeClr val="dk1"/>
              </a:buClr>
              <a:buSzPts val="2800"/>
              <a:buChar char="•"/>
            </a:pPr>
            <a:r>
              <a:rPr lang="en-US" b="1"/>
              <a:t>Client side validation</a:t>
            </a:r>
            <a:r>
              <a:rPr lang="en-US"/>
              <a:t> - This is really important to </a:t>
            </a:r>
            <a:r>
              <a:rPr lang="en-US" b="1"/>
              <a:t>verify any user input </a:t>
            </a:r>
            <a:r>
              <a:rPr lang="en-US"/>
              <a:t>before submitting it to the server and Javascript plays an important role in </a:t>
            </a:r>
            <a:r>
              <a:rPr lang="en-US" b="1"/>
              <a:t>validating those inputs at front-end itself</a:t>
            </a:r>
            <a:r>
              <a:rPr lang="en-US"/>
              <a:t>.</a:t>
            </a:r>
            <a:endParaRPr/>
          </a:p>
          <a:p>
            <a:pPr marL="228600" lvl="0" indent="-228600" algn="just" rtl="0">
              <a:lnSpc>
                <a:spcPct val="90000"/>
              </a:lnSpc>
              <a:spcBef>
                <a:spcPts val="1000"/>
              </a:spcBef>
              <a:spcAft>
                <a:spcPts val="0"/>
              </a:spcAft>
              <a:buClr>
                <a:schemeClr val="dk1"/>
              </a:buClr>
              <a:buSzPts val="2800"/>
              <a:buChar char="•"/>
            </a:pPr>
            <a:r>
              <a:rPr lang="en-US" b="1"/>
              <a:t>Manipulating HTML Pages</a:t>
            </a:r>
            <a:r>
              <a:rPr lang="en-US"/>
              <a:t> - Javascript helps in manipulating HTML page on the fly. This helps in adding and deleting any HTML tag very easily </a:t>
            </a:r>
            <a:r>
              <a:rPr lang="en-US" b="1"/>
              <a:t>using javascript and modify your HTML to change its look and feel </a:t>
            </a:r>
            <a:r>
              <a:rPr lang="en-US"/>
              <a:t>based on different devices and requirements.</a:t>
            </a:r>
            <a:endParaRPr/>
          </a:p>
          <a:p>
            <a:pPr marL="228600" lvl="0" indent="-228600" algn="just" rtl="0">
              <a:lnSpc>
                <a:spcPct val="90000"/>
              </a:lnSpc>
              <a:spcBef>
                <a:spcPts val="1000"/>
              </a:spcBef>
              <a:spcAft>
                <a:spcPts val="0"/>
              </a:spcAft>
              <a:buClr>
                <a:schemeClr val="dk1"/>
              </a:buClr>
              <a:buSzPts val="2800"/>
              <a:buChar char="•"/>
            </a:pPr>
            <a:r>
              <a:rPr lang="en-US" b="1"/>
              <a:t>User Notifications</a:t>
            </a:r>
            <a:r>
              <a:rPr lang="en-US"/>
              <a:t> - You can use Javascript to </a:t>
            </a:r>
            <a:r>
              <a:rPr lang="en-US" b="1"/>
              <a:t>raise dynamic pop-ups on the webpages</a:t>
            </a:r>
            <a:r>
              <a:rPr lang="en-US"/>
              <a:t> to give different types of notifications to your website visitors.</a:t>
            </a:r>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Shape 561"/>
        <p:cNvGrpSpPr/>
        <p:nvPr/>
      </p:nvGrpSpPr>
      <p:grpSpPr>
        <a:xfrm>
          <a:off x="0" y="0"/>
          <a:ext cx="0" cy="0"/>
          <a:chOff x="0" y="0"/>
          <a:chExt cx="0" cy="0"/>
        </a:xfrm>
      </p:grpSpPr>
      <p:sp>
        <p:nvSpPr>
          <p:cNvPr id="562" name="Google Shape;562;p9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MAX_VALUE</a:t>
            </a:r>
            <a:endParaRPr/>
          </a:p>
        </p:txBody>
      </p:sp>
      <p:sp>
        <p:nvSpPr>
          <p:cNvPr id="563" name="Google Shape;563;p92"/>
          <p:cNvSpPr txBox="1">
            <a:spLocks noGrp="1"/>
          </p:cNvSpPr>
          <p:nvPr>
            <p:ph type="body" idx="1"/>
          </p:nvPr>
        </p:nvSpPr>
        <p:spPr>
          <a:xfrm>
            <a:off x="838200" y="1460310"/>
            <a:ext cx="10515600" cy="4716653"/>
          </a:xfrm>
          <a:prstGeom prst="rect">
            <a:avLst/>
          </a:prstGeom>
          <a:noFill/>
          <a:ln>
            <a:noFill/>
          </a:ln>
        </p:spPr>
        <p:txBody>
          <a:bodyPr spcFirstLastPara="1" wrap="square" lIns="91425" tIns="45700" rIns="91425" bIns="45700" anchor="t" anchorCtr="0">
            <a:noAutofit/>
          </a:bodyPr>
          <a:lstStyle/>
          <a:p>
            <a:pPr marL="228600" lvl="0" indent="-228600" algn="just" rtl="0">
              <a:lnSpc>
                <a:spcPct val="90000"/>
              </a:lnSpc>
              <a:spcBef>
                <a:spcPts val="0"/>
              </a:spcBef>
              <a:spcAft>
                <a:spcPts val="0"/>
              </a:spcAft>
              <a:buClr>
                <a:schemeClr val="dk1"/>
              </a:buClr>
              <a:buSzPts val="2000"/>
              <a:buChar char="•"/>
            </a:pPr>
            <a:r>
              <a:rPr lang="en-US" sz="2000"/>
              <a:t>The Number.MAX_VALUE property belongs to the static Number object. It represents constants for the largest possible positive numbers that JavaScript can work with.</a:t>
            </a:r>
            <a:endParaRPr/>
          </a:p>
          <a:p>
            <a:pPr marL="228600" lvl="0" indent="-228600" algn="just" rtl="0">
              <a:lnSpc>
                <a:spcPct val="90000"/>
              </a:lnSpc>
              <a:spcBef>
                <a:spcPts val="1000"/>
              </a:spcBef>
              <a:spcAft>
                <a:spcPts val="0"/>
              </a:spcAft>
              <a:buClr>
                <a:schemeClr val="dk1"/>
              </a:buClr>
              <a:buSzPts val="2000"/>
              <a:buNone/>
            </a:pPr>
            <a:r>
              <a:rPr lang="en-US" sz="2000"/>
              <a:t>&lt;script type="text/javascript"&gt;</a:t>
            </a:r>
            <a:endParaRPr/>
          </a:p>
          <a:p>
            <a:pPr marL="228600" lvl="0" indent="-228600" algn="just" rtl="0">
              <a:lnSpc>
                <a:spcPct val="90000"/>
              </a:lnSpc>
              <a:spcBef>
                <a:spcPts val="1000"/>
              </a:spcBef>
              <a:spcAft>
                <a:spcPts val="0"/>
              </a:spcAft>
              <a:buClr>
                <a:schemeClr val="dk1"/>
              </a:buClr>
              <a:buSzPts val="2000"/>
              <a:buNone/>
            </a:pPr>
            <a:r>
              <a:rPr lang="en-US" sz="2000"/>
              <a:t>&lt;!--</a:t>
            </a:r>
            <a:endParaRPr/>
          </a:p>
          <a:p>
            <a:pPr marL="228600" lvl="0" indent="-228600" algn="just" rtl="0">
              <a:lnSpc>
                <a:spcPct val="90000"/>
              </a:lnSpc>
              <a:spcBef>
                <a:spcPts val="1000"/>
              </a:spcBef>
              <a:spcAft>
                <a:spcPts val="0"/>
              </a:spcAft>
              <a:buClr>
                <a:schemeClr val="dk1"/>
              </a:buClr>
              <a:buSzPts val="2000"/>
              <a:buNone/>
            </a:pPr>
            <a:r>
              <a:rPr lang="en-US" sz="2000"/>
              <a:t>function showValue()</a:t>
            </a:r>
            <a:endParaRPr/>
          </a:p>
          <a:p>
            <a:pPr marL="228600" lvl="0" indent="-228600" algn="just" rtl="0">
              <a:lnSpc>
                <a:spcPct val="90000"/>
              </a:lnSpc>
              <a:spcBef>
                <a:spcPts val="1000"/>
              </a:spcBef>
              <a:spcAft>
                <a:spcPts val="0"/>
              </a:spcAft>
              <a:buClr>
                <a:schemeClr val="dk1"/>
              </a:buClr>
              <a:buSzPts val="2000"/>
              <a:buNone/>
            </a:pPr>
            <a:r>
              <a:rPr lang="en-US" sz="2000"/>
              <a:t>{</a:t>
            </a:r>
            <a:endParaRPr/>
          </a:p>
          <a:p>
            <a:pPr marL="228600" lvl="0" indent="-228600" algn="just" rtl="0">
              <a:lnSpc>
                <a:spcPct val="90000"/>
              </a:lnSpc>
              <a:spcBef>
                <a:spcPts val="1000"/>
              </a:spcBef>
              <a:spcAft>
                <a:spcPts val="0"/>
              </a:spcAft>
              <a:buClr>
                <a:schemeClr val="dk1"/>
              </a:buClr>
              <a:buSzPts val="2000"/>
              <a:buNone/>
            </a:pPr>
            <a:r>
              <a:rPr lang="en-US" sz="2000"/>
              <a:t>var val = Number.MAX_VALUE;</a:t>
            </a:r>
            <a:endParaRPr/>
          </a:p>
          <a:p>
            <a:pPr marL="228600" lvl="0" indent="-228600" algn="just" rtl="0">
              <a:lnSpc>
                <a:spcPct val="90000"/>
              </a:lnSpc>
              <a:spcBef>
                <a:spcPts val="1000"/>
              </a:spcBef>
              <a:spcAft>
                <a:spcPts val="0"/>
              </a:spcAft>
              <a:buClr>
                <a:schemeClr val="dk1"/>
              </a:buClr>
              <a:buSzPts val="2000"/>
              <a:buNone/>
            </a:pPr>
            <a:r>
              <a:rPr lang="en-US" sz="2000"/>
              <a:t>document.write ("Value of Number.MAX_VALUE : " + val );</a:t>
            </a:r>
            <a:endParaRPr/>
          </a:p>
          <a:p>
            <a:pPr marL="228600" lvl="0" indent="-228600" algn="just" rtl="0">
              <a:lnSpc>
                <a:spcPct val="90000"/>
              </a:lnSpc>
              <a:spcBef>
                <a:spcPts val="1000"/>
              </a:spcBef>
              <a:spcAft>
                <a:spcPts val="0"/>
              </a:spcAft>
              <a:buClr>
                <a:schemeClr val="dk1"/>
              </a:buClr>
              <a:buSzPts val="2000"/>
              <a:buNone/>
            </a:pPr>
            <a:r>
              <a:rPr lang="en-US" sz="2000"/>
              <a:t>}</a:t>
            </a:r>
            <a:endParaRPr/>
          </a:p>
          <a:p>
            <a:pPr marL="228600" lvl="0" indent="-228600" algn="just" rtl="0">
              <a:lnSpc>
                <a:spcPct val="90000"/>
              </a:lnSpc>
              <a:spcBef>
                <a:spcPts val="1000"/>
              </a:spcBef>
              <a:spcAft>
                <a:spcPts val="0"/>
              </a:spcAft>
              <a:buClr>
                <a:schemeClr val="dk1"/>
              </a:buClr>
              <a:buSzPts val="2000"/>
              <a:buNone/>
            </a:pPr>
            <a:r>
              <a:rPr lang="en-US" sz="2000"/>
              <a:t>//--&gt;</a:t>
            </a:r>
            <a:endParaRPr/>
          </a:p>
          <a:p>
            <a:pPr marL="228600" lvl="0" indent="-228600" algn="just" rtl="0">
              <a:lnSpc>
                <a:spcPct val="90000"/>
              </a:lnSpc>
              <a:spcBef>
                <a:spcPts val="1000"/>
              </a:spcBef>
              <a:spcAft>
                <a:spcPts val="0"/>
              </a:spcAft>
              <a:buClr>
                <a:schemeClr val="dk1"/>
              </a:buClr>
              <a:buSzPts val="2000"/>
              <a:buNone/>
            </a:pPr>
            <a:r>
              <a:rPr lang="en-US" sz="2000"/>
              <a:t>&lt;/script&gt;</a:t>
            </a:r>
            <a:endParaRPr/>
          </a:p>
          <a:p>
            <a:pPr marL="228600" lvl="0" indent="-228600" algn="just" rtl="0">
              <a:lnSpc>
                <a:spcPct val="90000"/>
              </a:lnSpc>
              <a:spcBef>
                <a:spcPts val="1000"/>
              </a:spcBef>
              <a:spcAft>
                <a:spcPts val="0"/>
              </a:spcAft>
              <a:buClr>
                <a:schemeClr val="dk1"/>
              </a:buClr>
              <a:buSzPts val="2000"/>
              <a:buChar char="•"/>
            </a:pPr>
            <a:r>
              <a:rPr lang="en-US" sz="2000" b="1"/>
              <a:t>Output: </a:t>
            </a:r>
            <a:r>
              <a:rPr lang="en-US" sz="2000"/>
              <a:t>Value of Number.MAX_VALUE : 1.7976931348623157 x 10308</a:t>
            </a:r>
            <a:endParaRPr sz="200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Shape 567"/>
        <p:cNvGrpSpPr/>
        <p:nvPr/>
      </p:nvGrpSpPr>
      <p:grpSpPr>
        <a:xfrm>
          <a:off x="0" y="0"/>
          <a:ext cx="0" cy="0"/>
          <a:chOff x="0" y="0"/>
          <a:chExt cx="0" cy="0"/>
        </a:xfrm>
      </p:grpSpPr>
      <p:sp>
        <p:nvSpPr>
          <p:cNvPr id="568" name="Google Shape;568;p9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MIN_VALUE</a:t>
            </a:r>
            <a:endParaRPr/>
          </a:p>
        </p:txBody>
      </p:sp>
      <p:sp>
        <p:nvSpPr>
          <p:cNvPr id="569" name="Google Shape;569;p9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The Number.MIN_VALUE property belongs to the static Number object. It represents constants for the smallest possible positive numbers that JavaScript can work with.</a:t>
            </a:r>
            <a:endParaRPr/>
          </a:p>
          <a:p>
            <a:pPr marL="228600" lvl="0" indent="-228600" algn="l" rtl="0">
              <a:lnSpc>
                <a:spcPct val="90000"/>
              </a:lnSpc>
              <a:spcBef>
                <a:spcPts val="1000"/>
              </a:spcBef>
              <a:spcAft>
                <a:spcPts val="0"/>
              </a:spcAft>
              <a:buClr>
                <a:schemeClr val="dk1"/>
              </a:buClr>
              <a:buSzPts val="2800"/>
              <a:buChar char="•"/>
            </a:pPr>
            <a:r>
              <a:rPr lang="en-US"/>
              <a:t>The actual value of this constant is 5 x 10-324</a:t>
            </a:r>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Shape 573"/>
        <p:cNvGrpSpPr/>
        <p:nvPr/>
      </p:nvGrpSpPr>
      <p:grpSpPr>
        <a:xfrm>
          <a:off x="0" y="0"/>
          <a:ext cx="0" cy="0"/>
          <a:chOff x="0" y="0"/>
          <a:chExt cx="0" cy="0"/>
        </a:xfrm>
      </p:grpSpPr>
      <p:sp>
        <p:nvSpPr>
          <p:cNvPr id="574" name="Google Shape;574;p9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NEGATIVE_INFINITY</a:t>
            </a:r>
            <a:endParaRPr/>
          </a:p>
        </p:txBody>
      </p:sp>
      <p:sp>
        <p:nvSpPr>
          <p:cNvPr id="575" name="Google Shape;575;p9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just" rtl="0">
              <a:lnSpc>
                <a:spcPct val="90000"/>
              </a:lnSpc>
              <a:spcBef>
                <a:spcPts val="0"/>
              </a:spcBef>
              <a:spcAft>
                <a:spcPts val="0"/>
              </a:spcAft>
              <a:buClr>
                <a:schemeClr val="dk1"/>
              </a:buClr>
              <a:buSzPts val="2800"/>
              <a:buChar char="•"/>
            </a:pPr>
            <a:r>
              <a:rPr lang="en-US"/>
              <a:t>This is a special numeric value representing a value less than Number.MIN_VALUE. This value is represented as "-Infinity".</a:t>
            </a:r>
            <a:endParaRPr/>
          </a:p>
          <a:p>
            <a:pPr marL="228600" lvl="0" indent="-228600" algn="just" rtl="0">
              <a:lnSpc>
                <a:spcPct val="90000"/>
              </a:lnSpc>
              <a:spcBef>
                <a:spcPts val="1000"/>
              </a:spcBef>
              <a:spcAft>
                <a:spcPts val="0"/>
              </a:spcAft>
              <a:buClr>
                <a:schemeClr val="dk1"/>
              </a:buClr>
              <a:buSzPts val="2800"/>
              <a:buChar char="•"/>
            </a:pPr>
            <a:r>
              <a:rPr lang="en-US"/>
              <a:t>var val = Number. NEGATIVE_INFINITY;</a:t>
            </a:r>
            <a:endParaRPr/>
          </a:p>
          <a:p>
            <a:pPr marL="228600" lvl="0" indent="-50800" algn="just" rtl="0">
              <a:lnSpc>
                <a:spcPct val="90000"/>
              </a:lnSpc>
              <a:spcBef>
                <a:spcPts val="1000"/>
              </a:spcBef>
              <a:spcAft>
                <a:spcPts val="0"/>
              </a:spcAft>
              <a:buClr>
                <a:schemeClr val="dk1"/>
              </a:buClr>
              <a:buSzPts val="2800"/>
              <a:buNone/>
            </a:pPr>
            <a:endParaRPr/>
          </a:p>
          <a:p>
            <a:pPr marL="228600" lvl="0" indent="-228600" algn="just" rtl="0">
              <a:lnSpc>
                <a:spcPct val="90000"/>
              </a:lnSpc>
              <a:spcBef>
                <a:spcPts val="1000"/>
              </a:spcBef>
              <a:spcAft>
                <a:spcPts val="0"/>
              </a:spcAft>
              <a:buClr>
                <a:schemeClr val="dk1"/>
              </a:buClr>
              <a:buSzPts val="2800"/>
              <a:buChar char="•"/>
            </a:pPr>
            <a:r>
              <a:rPr lang="en-US" b="1"/>
              <a:t>POSITIVE_INFINITY</a:t>
            </a:r>
            <a:endParaRPr/>
          </a:p>
          <a:p>
            <a:pPr marL="228600" lvl="0" indent="-228600" algn="just" rtl="0">
              <a:lnSpc>
                <a:spcPct val="90000"/>
              </a:lnSpc>
              <a:spcBef>
                <a:spcPts val="1000"/>
              </a:spcBef>
              <a:spcAft>
                <a:spcPts val="0"/>
              </a:spcAft>
              <a:buClr>
                <a:schemeClr val="dk1"/>
              </a:buClr>
              <a:buSzPts val="2800"/>
              <a:buChar char="•"/>
            </a:pPr>
            <a:r>
              <a:rPr lang="en-US"/>
              <a:t>var val = Number. POSITIVE_INFINITY;</a:t>
            </a:r>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Shape 579"/>
        <p:cNvGrpSpPr/>
        <p:nvPr/>
      </p:nvGrpSpPr>
      <p:grpSpPr>
        <a:xfrm>
          <a:off x="0" y="0"/>
          <a:ext cx="0" cy="0"/>
          <a:chOff x="0" y="0"/>
          <a:chExt cx="0" cy="0"/>
        </a:xfrm>
      </p:grpSpPr>
      <p:sp>
        <p:nvSpPr>
          <p:cNvPr id="580" name="Google Shape;580;p9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JavaScript Objects</a:t>
            </a:r>
            <a:br>
              <a:rPr lang="en-US"/>
            </a:br>
            <a:endParaRPr/>
          </a:p>
        </p:txBody>
      </p:sp>
      <p:sp>
        <p:nvSpPr>
          <p:cNvPr id="581" name="Google Shape;581;p9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70000"/>
              </a:lnSpc>
              <a:spcBef>
                <a:spcPts val="0"/>
              </a:spcBef>
              <a:spcAft>
                <a:spcPts val="0"/>
              </a:spcAft>
              <a:buClr>
                <a:schemeClr val="dk1"/>
              </a:buClr>
              <a:buSzPts val="2380"/>
              <a:buChar char="•"/>
            </a:pPr>
            <a:r>
              <a:rPr lang="en-US" sz="2380"/>
              <a:t>In JavaScript, almost "everything" is an object.</a:t>
            </a:r>
            <a:endParaRPr/>
          </a:p>
          <a:p>
            <a:pPr marL="228600" lvl="0" indent="-228600" algn="l" rtl="0">
              <a:lnSpc>
                <a:spcPct val="70000"/>
              </a:lnSpc>
              <a:spcBef>
                <a:spcPts val="1000"/>
              </a:spcBef>
              <a:spcAft>
                <a:spcPts val="0"/>
              </a:spcAft>
              <a:buClr>
                <a:schemeClr val="dk1"/>
              </a:buClr>
              <a:buSzPts val="2380"/>
              <a:buChar char="•"/>
            </a:pPr>
            <a:r>
              <a:rPr lang="en-US" sz="2380"/>
              <a:t>Booleans can be objects (if defined with the new keyword)</a:t>
            </a:r>
            <a:endParaRPr/>
          </a:p>
          <a:p>
            <a:pPr marL="228600" lvl="0" indent="-228600" algn="l" rtl="0">
              <a:lnSpc>
                <a:spcPct val="70000"/>
              </a:lnSpc>
              <a:spcBef>
                <a:spcPts val="1000"/>
              </a:spcBef>
              <a:spcAft>
                <a:spcPts val="0"/>
              </a:spcAft>
              <a:buClr>
                <a:schemeClr val="dk1"/>
              </a:buClr>
              <a:buSzPts val="2380"/>
              <a:buChar char="•"/>
            </a:pPr>
            <a:r>
              <a:rPr lang="en-US" sz="2380"/>
              <a:t>Numbers can be objects (if defined with the new keyword)</a:t>
            </a:r>
            <a:endParaRPr/>
          </a:p>
          <a:p>
            <a:pPr marL="228600" lvl="0" indent="-228600" algn="l" rtl="0">
              <a:lnSpc>
                <a:spcPct val="70000"/>
              </a:lnSpc>
              <a:spcBef>
                <a:spcPts val="1000"/>
              </a:spcBef>
              <a:spcAft>
                <a:spcPts val="0"/>
              </a:spcAft>
              <a:buClr>
                <a:schemeClr val="dk1"/>
              </a:buClr>
              <a:buSzPts val="2380"/>
              <a:buChar char="•"/>
            </a:pPr>
            <a:r>
              <a:rPr lang="en-US" sz="2380"/>
              <a:t>Strings can be objects (if defined with the new keyword)</a:t>
            </a:r>
            <a:endParaRPr/>
          </a:p>
          <a:p>
            <a:pPr marL="228600" lvl="0" indent="-228600" algn="l" rtl="0">
              <a:lnSpc>
                <a:spcPct val="70000"/>
              </a:lnSpc>
              <a:spcBef>
                <a:spcPts val="1000"/>
              </a:spcBef>
              <a:spcAft>
                <a:spcPts val="0"/>
              </a:spcAft>
              <a:buClr>
                <a:schemeClr val="dk1"/>
              </a:buClr>
              <a:buSzPts val="2380"/>
              <a:buChar char="•"/>
            </a:pPr>
            <a:r>
              <a:rPr lang="en-US" sz="2380"/>
              <a:t>Dates are always objects</a:t>
            </a:r>
            <a:endParaRPr/>
          </a:p>
          <a:p>
            <a:pPr marL="228600" lvl="0" indent="-228600" algn="l" rtl="0">
              <a:lnSpc>
                <a:spcPct val="70000"/>
              </a:lnSpc>
              <a:spcBef>
                <a:spcPts val="1000"/>
              </a:spcBef>
              <a:spcAft>
                <a:spcPts val="0"/>
              </a:spcAft>
              <a:buClr>
                <a:schemeClr val="dk1"/>
              </a:buClr>
              <a:buSzPts val="2380"/>
              <a:buChar char="•"/>
            </a:pPr>
            <a:r>
              <a:rPr lang="en-US" sz="2380"/>
              <a:t>Maths are always objects</a:t>
            </a:r>
            <a:endParaRPr/>
          </a:p>
          <a:p>
            <a:pPr marL="228600" lvl="0" indent="-228600" algn="l" rtl="0">
              <a:lnSpc>
                <a:spcPct val="70000"/>
              </a:lnSpc>
              <a:spcBef>
                <a:spcPts val="1000"/>
              </a:spcBef>
              <a:spcAft>
                <a:spcPts val="0"/>
              </a:spcAft>
              <a:buClr>
                <a:schemeClr val="dk1"/>
              </a:buClr>
              <a:buSzPts val="2380"/>
              <a:buChar char="•"/>
            </a:pPr>
            <a:r>
              <a:rPr lang="en-US" sz="2380"/>
              <a:t>Regular expressions are always objects</a:t>
            </a:r>
            <a:endParaRPr/>
          </a:p>
          <a:p>
            <a:pPr marL="228600" lvl="0" indent="-228600" algn="l" rtl="0">
              <a:lnSpc>
                <a:spcPct val="70000"/>
              </a:lnSpc>
              <a:spcBef>
                <a:spcPts val="1000"/>
              </a:spcBef>
              <a:spcAft>
                <a:spcPts val="0"/>
              </a:spcAft>
              <a:buClr>
                <a:schemeClr val="dk1"/>
              </a:buClr>
              <a:buSzPts val="2380"/>
              <a:buChar char="•"/>
            </a:pPr>
            <a:r>
              <a:rPr lang="en-US" sz="2380"/>
              <a:t>Arrays are always objects</a:t>
            </a:r>
            <a:endParaRPr/>
          </a:p>
          <a:p>
            <a:pPr marL="228600" lvl="0" indent="-228600" algn="l" rtl="0">
              <a:lnSpc>
                <a:spcPct val="70000"/>
              </a:lnSpc>
              <a:spcBef>
                <a:spcPts val="1000"/>
              </a:spcBef>
              <a:spcAft>
                <a:spcPts val="0"/>
              </a:spcAft>
              <a:buClr>
                <a:schemeClr val="dk1"/>
              </a:buClr>
              <a:buSzPts val="2380"/>
              <a:buChar char="•"/>
            </a:pPr>
            <a:r>
              <a:rPr lang="en-US" sz="2380"/>
              <a:t>Functions are always objects</a:t>
            </a:r>
            <a:endParaRPr/>
          </a:p>
          <a:p>
            <a:pPr marL="228600" lvl="0" indent="-228600" algn="l" rtl="0">
              <a:lnSpc>
                <a:spcPct val="70000"/>
              </a:lnSpc>
              <a:spcBef>
                <a:spcPts val="1000"/>
              </a:spcBef>
              <a:spcAft>
                <a:spcPts val="0"/>
              </a:spcAft>
              <a:buClr>
                <a:schemeClr val="dk1"/>
              </a:buClr>
              <a:buSzPts val="2380"/>
              <a:buChar char="•"/>
            </a:pPr>
            <a:r>
              <a:rPr lang="en-US" sz="2380"/>
              <a:t>Objects are always objects</a:t>
            </a:r>
            <a:endParaRPr/>
          </a:p>
          <a:p>
            <a:pPr marL="228600" lvl="0" indent="-228600" algn="l" rtl="0">
              <a:lnSpc>
                <a:spcPct val="70000"/>
              </a:lnSpc>
              <a:spcBef>
                <a:spcPts val="1000"/>
              </a:spcBef>
              <a:spcAft>
                <a:spcPts val="0"/>
              </a:spcAft>
              <a:buClr>
                <a:schemeClr val="dk1"/>
              </a:buClr>
              <a:buSzPts val="2380"/>
              <a:buChar char="•"/>
            </a:pPr>
            <a:r>
              <a:rPr lang="en-US" sz="2380"/>
              <a:t>All JavaScript values, except primitives, are objects.</a:t>
            </a:r>
            <a:endParaRPr sz="238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Shape 585"/>
        <p:cNvGrpSpPr/>
        <p:nvPr/>
      </p:nvGrpSpPr>
      <p:grpSpPr>
        <a:xfrm>
          <a:off x="0" y="0"/>
          <a:ext cx="0" cy="0"/>
          <a:chOff x="0" y="0"/>
          <a:chExt cx="0" cy="0"/>
        </a:xfrm>
      </p:grpSpPr>
      <p:sp>
        <p:nvSpPr>
          <p:cNvPr id="586" name="Google Shape;586;p9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JavaScript Primitives</a:t>
            </a:r>
            <a:br>
              <a:rPr lang="en-US"/>
            </a:br>
            <a:endParaRPr/>
          </a:p>
        </p:txBody>
      </p:sp>
      <p:sp>
        <p:nvSpPr>
          <p:cNvPr id="587" name="Google Shape;587;p96"/>
          <p:cNvSpPr txBox="1">
            <a:spLocks noGrp="1"/>
          </p:cNvSpPr>
          <p:nvPr>
            <p:ph type="body" idx="1"/>
          </p:nvPr>
        </p:nvSpPr>
        <p:spPr>
          <a:xfrm>
            <a:off x="851847" y="1266067"/>
            <a:ext cx="10515600" cy="5284858"/>
          </a:xfrm>
          <a:prstGeom prst="rect">
            <a:avLst/>
          </a:prstGeom>
          <a:noFill/>
          <a:ln>
            <a:noFill/>
          </a:ln>
        </p:spPr>
        <p:txBody>
          <a:bodyPr spcFirstLastPara="1" wrap="square" lIns="91425" tIns="45700" rIns="91425" bIns="45700" anchor="t" anchorCtr="0">
            <a:noAutofit/>
          </a:bodyPr>
          <a:lstStyle/>
          <a:p>
            <a:pPr marL="228600" lvl="0" indent="-228600" algn="l" rtl="0">
              <a:lnSpc>
                <a:spcPct val="80000"/>
              </a:lnSpc>
              <a:spcBef>
                <a:spcPts val="0"/>
              </a:spcBef>
              <a:spcAft>
                <a:spcPts val="0"/>
              </a:spcAft>
              <a:buClr>
                <a:schemeClr val="dk1"/>
              </a:buClr>
              <a:buSzPts val="2590"/>
              <a:buChar char="•"/>
            </a:pPr>
            <a:r>
              <a:rPr lang="en-US" sz="2590"/>
              <a:t>A </a:t>
            </a:r>
            <a:r>
              <a:rPr lang="en-US" sz="2590" b="1"/>
              <a:t>primitive value</a:t>
            </a:r>
            <a:r>
              <a:rPr lang="en-US" sz="2590"/>
              <a:t> is a value that has no properties or methods.</a:t>
            </a:r>
            <a:endParaRPr/>
          </a:p>
          <a:p>
            <a:pPr marL="228600" lvl="0" indent="-228600" algn="l" rtl="0">
              <a:lnSpc>
                <a:spcPct val="80000"/>
              </a:lnSpc>
              <a:spcBef>
                <a:spcPts val="1000"/>
              </a:spcBef>
              <a:spcAft>
                <a:spcPts val="0"/>
              </a:spcAft>
              <a:buClr>
                <a:schemeClr val="dk1"/>
              </a:buClr>
              <a:buSzPts val="2590"/>
              <a:buChar char="•"/>
            </a:pPr>
            <a:r>
              <a:rPr lang="en-US" sz="2590"/>
              <a:t>A </a:t>
            </a:r>
            <a:r>
              <a:rPr lang="en-US" sz="2590" b="1"/>
              <a:t>primitive data type</a:t>
            </a:r>
            <a:r>
              <a:rPr lang="en-US" sz="2590"/>
              <a:t> is data that has a primitive value.</a:t>
            </a:r>
            <a:endParaRPr/>
          </a:p>
          <a:p>
            <a:pPr marL="228600" lvl="0" indent="-228600" algn="l" rtl="0">
              <a:lnSpc>
                <a:spcPct val="80000"/>
              </a:lnSpc>
              <a:spcBef>
                <a:spcPts val="1000"/>
              </a:spcBef>
              <a:spcAft>
                <a:spcPts val="0"/>
              </a:spcAft>
              <a:buClr>
                <a:schemeClr val="dk1"/>
              </a:buClr>
              <a:buSzPts val="2590"/>
              <a:buChar char="•"/>
            </a:pPr>
            <a:r>
              <a:rPr lang="en-US" sz="2590"/>
              <a:t>JavaScript defines 5 types of primitive data types:</a:t>
            </a:r>
            <a:endParaRPr/>
          </a:p>
          <a:p>
            <a:pPr marL="228600" lvl="0" indent="-228600" algn="l" rtl="0">
              <a:lnSpc>
                <a:spcPct val="80000"/>
              </a:lnSpc>
              <a:spcBef>
                <a:spcPts val="1000"/>
              </a:spcBef>
              <a:spcAft>
                <a:spcPts val="0"/>
              </a:spcAft>
              <a:buClr>
                <a:schemeClr val="dk1"/>
              </a:buClr>
              <a:buSzPts val="2590"/>
              <a:buChar char="•"/>
            </a:pPr>
            <a:r>
              <a:rPr lang="en-US" sz="2590"/>
              <a:t>string</a:t>
            </a:r>
            <a:endParaRPr/>
          </a:p>
          <a:p>
            <a:pPr marL="228600" lvl="0" indent="-228600" algn="l" rtl="0">
              <a:lnSpc>
                <a:spcPct val="80000"/>
              </a:lnSpc>
              <a:spcBef>
                <a:spcPts val="1000"/>
              </a:spcBef>
              <a:spcAft>
                <a:spcPts val="0"/>
              </a:spcAft>
              <a:buClr>
                <a:schemeClr val="dk1"/>
              </a:buClr>
              <a:buSzPts val="2590"/>
              <a:buChar char="•"/>
            </a:pPr>
            <a:r>
              <a:rPr lang="en-US" sz="2590"/>
              <a:t>number</a:t>
            </a:r>
            <a:endParaRPr/>
          </a:p>
          <a:p>
            <a:pPr marL="228600" lvl="0" indent="-228600" algn="l" rtl="0">
              <a:lnSpc>
                <a:spcPct val="80000"/>
              </a:lnSpc>
              <a:spcBef>
                <a:spcPts val="1000"/>
              </a:spcBef>
              <a:spcAft>
                <a:spcPts val="0"/>
              </a:spcAft>
              <a:buClr>
                <a:schemeClr val="dk1"/>
              </a:buClr>
              <a:buSzPts val="2590"/>
              <a:buChar char="•"/>
            </a:pPr>
            <a:r>
              <a:rPr lang="en-US" sz="2590"/>
              <a:t>boolean</a:t>
            </a:r>
            <a:endParaRPr sz="2590"/>
          </a:p>
          <a:p>
            <a:pPr marL="228600" lvl="0" indent="-228600" algn="l" rtl="0">
              <a:lnSpc>
                <a:spcPct val="80000"/>
              </a:lnSpc>
              <a:spcBef>
                <a:spcPts val="1000"/>
              </a:spcBef>
              <a:spcAft>
                <a:spcPts val="0"/>
              </a:spcAft>
              <a:buClr>
                <a:schemeClr val="dk1"/>
              </a:buClr>
              <a:buSzPts val="2590"/>
              <a:buChar char="•"/>
            </a:pPr>
            <a:r>
              <a:rPr lang="en-US" sz="2590"/>
              <a:t>null</a:t>
            </a:r>
            <a:endParaRPr/>
          </a:p>
          <a:p>
            <a:pPr marL="228600" lvl="0" indent="-228600" algn="l" rtl="0">
              <a:lnSpc>
                <a:spcPct val="80000"/>
              </a:lnSpc>
              <a:spcBef>
                <a:spcPts val="1000"/>
              </a:spcBef>
              <a:spcAft>
                <a:spcPts val="0"/>
              </a:spcAft>
              <a:buClr>
                <a:schemeClr val="dk1"/>
              </a:buClr>
              <a:buSzPts val="2590"/>
              <a:buChar char="•"/>
            </a:pPr>
            <a:r>
              <a:rPr lang="en-US" sz="2590"/>
              <a:t>undefined</a:t>
            </a:r>
            <a:endParaRPr/>
          </a:p>
          <a:p>
            <a:pPr marL="228600" lvl="0" indent="-228600" algn="l" rtl="0">
              <a:lnSpc>
                <a:spcPct val="80000"/>
              </a:lnSpc>
              <a:spcBef>
                <a:spcPts val="1000"/>
              </a:spcBef>
              <a:spcAft>
                <a:spcPts val="0"/>
              </a:spcAft>
              <a:buClr>
                <a:schemeClr val="dk1"/>
              </a:buClr>
              <a:buSzPts val="2590"/>
              <a:buChar char="•"/>
            </a:pPr>
            <a:r>
              <a:rPr lang="en-US" sz="2590"/>
              <a:t>Primitive values are immutable (they are hardcoded and therefore cannot be changed).</a:t>
            </a:r>
            <a:endParaRPr/>
          </a:p>
          <a:p>
            <a:pPr marL="228600" lvl="0" indent="-228600" algn="l" rtl="0">
              <a:lnSpc>
                <a:spcPct val="80000"/>
              </a:lnSpc>
              <a:spcBef>
                <a:spcPts val="1000"/>
              </a:spcBef>
              <a:spcAft>
                <a:spcPts val="0"/>
              </a:spcAft>
              <a:buClr>
                <a:schemeClr val="dk1"/>
              </a:buClr>
              <a:buSzPts val="2590"/>
              <a:buChar char="•"/>
            </a:pPr>
            <a:r>
              <a:rPr lang="en-US" sz="2590"/>
              <a:t>if x = 3.14, you can change the value of x. But you cannot change the value of 3.14.</a:t>
            </a:r>
            <a:endParaRPr/>
          </a:p>
          <a:p>
            <a:pPr marL="228600" lvl="0" indent="-64135" algn="l" rtl="0">
              <a:lnSpc>
                <a:spcPct val="80000"/>
              </a:lnSpc>
              <a:spcBef>
                <a:spcPts val="1000"/>
              </a:spcBef>
              <a:spcAft>
                <a:spcPts val="0"/>
              </a:spcAft>
              <a:buClr>
                <a:schemeClr val="dk1"/>
              </a:buClr>
              <a:buSzPts val="2590"/>
              <a:buNone/>
            </a:pPr>
            <a:endParaRPr sz="259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Shape 591"/>
        <p:cNvGrpSpPr/>
        <p:nvPr/>
      </p:nvGrpSpPr>
      <p:grpSpPr>
        <a:xfrm>
          <a:off x="0" y="0"/>
          <a:ext cx="0" cy="0"/>
          <a:chOff x="0" y="0"/>
          <a:chExt cx="0" cy="0"/>
        </a:xfrm>
      </p:grpSpPr>
      <p:sp>
        <p:nvSpPr>
          <p:cNvPr id="592" name="Google Shape;592;p9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593" name="Google Shape;593;p9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b="1"/>
              <a:t>Object Properties</a:t>
            </a:r>
            <a:endParaRPr/>
          </a:p>
          <a:p>
            <a:pPr marL="228600" lvl="0" indent="-228600" algn="l" rtl="0">
              <a:lnSpc>
                <a:spcPct val="90000"/>
              </a:lnSpc>
              <a:spcBef>
                <a:spcPts val="1000"/>
              </a:spcBef>
              <a:spcAft>
                <a:spcPts val="0"/>
              </a:spcAft>
              <a:buClr>
                <a:schemeClr val="dk1"/>
              </a:buClr>
              <a:buSzPts val="2800"/>
              <a:buChar char="•"/>
            </a:pPr>
            <a:r>
              <a:rPr lang="en-US"/>
              <a:t>The named values, in JavaScript objects, are called </a:t>
            </a:r>
            <a:r>
              <a:rPr lang="en-US" b="1"/>
              <a:t>properties</a:t>
            </a:r>
            <a:r>
              <a:rPr lang="en-US"/>
              <a:t>.</a:t>
            </a:r>
            <a:endParaRPr/>
          </a:p>
          <a:p>
            <a:pPr marL="228600" lvl="0" indent="-228600" algn="l" rtl="0">
              <a:lnSpc>
                <a:spcPct val="90000"/>
              </a:lnSpc>
              <a:spcBef>
                <a:spcPts val="1000"/>
              </a:spcBef>
              <a:spcAft>
                <a:spcPts val="0"/>
              </a:spcAft>
              <a:buClr>
                <a:schemeClr val="dk1"/>
              </a:buClr>
              <a:buSzPts val="2800"/>
              <a:buNone/>
            </a:pPr>
            <a:r>
              <a:rPr lang="en-US" b="1"/>
              <a:t/>
            </a:r>
            <a:br>
              <a:rPr lang="en-US" b="1"/>
            </a:br>
            <a:endParaRPr b="1"/>
          </a:p>
        </p:txBody>
      </p:sp>
      <p:pic>
        <p:nvPicPr>
          <p:cNvPr id="594" name="Google Shape;594;p97"/>
          <p:cNvPicPr preferRelativeResize="0"/>
          <p:nvPr/>
        </p:nvPicPr>
        <p:blipFill rotWithShape="1">
          <a:blip r:embed="rId3">
            <a:alphaModFix/>
          </a:blip>
          <a:srcRect/>
          <a:stretch/>
        </p:blipFill>
        <p:spPr>
          <a:xfrm>
            <a:off x="2846838" y="3168697"/>
            <a:ext cx="5734050" cy="2076450"/>
          </a:xfrm>
          <a:prstGeom prst="rect">
            <a:avLst/>
          </a:prstGeom>
          <a:noFill/>
          <a:ln>
            <a:noFill/>
          </a:ln>
        </p:spPr>
      </p:pic>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Shape 598"/>
        <p:cNvGrpSpPr/>
        <p:nvPr/>
      </p:nvGrpSpPr>
      <p:grpSpPr>
        <a:xfrm>
          <a:off x="0" y="0"/>
          <a:ext cx="0" cy="0"/>
          <a:chOff x="0" y="0"/>
          <a:chExt cx="0" cy="0"/>
        </a:xfrm>
      </p:grpSpPr>
      <p:sp>
        <p:nvSpPr>
          <p:cNvPr id="599" name="Google Shape;599;p9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Object Methods</a:t>
            </a:r>
            <a:br>
              <a:rPr lang="en-US"/>
            </a:br>
            <a:endParaRPr/>
          </a:p>
        </p:txBody>
      </p:sp>
      <p:sp>
        <p:nvSpPr>
          <p:cNvPr id="600" name="Google Shape;600;p9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just" rtl="0">
              <a:lnSpc>
                <a:spcPct val="90000"/>
              </a:lnSpc>
              <a:spcBef>
                <a:spcPts val="0"/>
              </a:spcBef>
              <a:spcAft>
                <a:spcPts val="0"/>
              </a:spcAft>
              <a:buClr>
                <a:schemeClr val="dk1"/>
              </a:buClr>
              <a:buSzPts val="2800"/>
              <a:buChar char="•"/>
            </a:pPr>
            <a:r>
              <a:rPr lang="en-US"/>
              <a:t>Methods are </a:t>
            </a:r>
            <a:r>
              <a:rPr lang="en-US" b="1"/>
              <a:t>actions</a:t>
            </a:r>
            <a:r>
              <a:rPr lang="en-US"/>
              <a:t> that can be performed on objects.</a:t>
            </a:r>
            <a:endParaRPr/>
          </a:p>
          <a:p>
            <a:pPr marL="228600" lvl="0" indent="-228600" algn="just" rtl="0">
              <a:lnSpc>
                <a:spcPct val="90000"/>
              </a:lnSpc>
              <a:spcBef>
                <a:spcPts val="1000"/>
              </a:spcBef>
              <a:spcAft>
                <a:spcPts val="0"/>
              </a:spcAft>
              <a:buClr>
                <a:schemeClr val="dk1"/>
              </a:buClr>
              <a:buSzPts val="2800"/>
              <a:buChar char="•"/>
            </a:pPr>
            <a:r>
              <a:rPr lang="en-US"/>
              <a:t>Object properties can be both primitive values, other objects, and functions.</a:t>
            </a:r>
            <a:endParaRPr/>
          </a:p>
          <a:p>
            <a:pPr marL="228600" lvl="0" indent="-228600" algn="just" rtl="0">
              <a:lnSpc>
                <a:spcPct val="90000"/>
              </a:lnSpc>
              <a:spcBef>
                <a:spcPts val="1000"/>
              </a:spcBef>
              <a:spcAft>
                <a:spcPts val="0"/>
              </a:spcAft>
              <a:buClr>
                <a:schemeClr val="dk1"/>
              </a:buClr>
              <a:buSzPts val="2800"/>
              <a:buChar char="•"/>
            </a:pPr>
            <a:r>
              <a:rPr lang="en-US"/>
              <a:t>An </a:t>
            </a:r>
            <a:r>
              <a:rPr lang="en-US" b="1"/>
              <a:t>object method</a:t>
            </a:r>
            <a:r>
              <a:rPr lang="en-US"/>
              <a:t> is an object property containing a </a:t>
            </a:r>
            <a:r>
              <a:rPr lang="en-US" b="1"/>
              <a:t>function definition</a:t>
            </a:r>
            <a:r>
              <a:rPr lang="en-US"/>
              <a:t>.</a:t>
            </a:r>
            <a:endParaRPr/>
          </a:p>
          <a:p>
            <a:pPr marL="228600" lvl="0" indent="-50800" algn="just" rtl="0">
              <a:lnSpc>
                <a:spcPct val="90000"/>
              </a:lnSpc>
              <a:spcBef>
                <a:spcPts val="1000"/>
              </a:spcBef>
              <a:spcAft>
                <a:spcPts val="0"/>
              </a:spcAft>
              <a:buClr>
                <a:schemeClr val="dk1"/>
              </a:buClr>
              <a:buSzPts val="2800"/>
              <a:buNone/>
            </a:pPr>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Shape 604"/>
        <p:cNvGrpSpPr/>
        <p:nvPr/>
      </p:nvGrpSpPr>
      <p:grpSpPr>
        <a:xfrm>
          <a:off x="0" y="0"/>
          <a:ext cx="0" cy="0"/>
          <a:chOff x="0" y="0"/>
          <a:chExt cx="0" cy="0"/>
        </a:xfrm>
      </p:grpSpPr>
      <p:sp>
        <p:nvSpPr>
          <p:cNvPr id="605" name="Google Shape;605;p9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JavaScript String</a:t>
            </a:r>
            <a:br>
              <a:rPr lang="en-US"/>
            </a:br>
            <a:endParaRPr/>
          </a:p>
        </p:txBody>
      </p:sp>
      <p:sp>
        <p:nvSpPr>
          <p:cNvPr id="606" name="Google Shape;606;p9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b="1"/>
              <a:t>String Length</a:t>
            </a:r>
            <a:endParaRPr/>
          </a:p>
          <a:p>
            <a:pPr marL="228600" lvl="0" indent="-228600" algn="l" rtl="0">
              <a:lnSpc>
                <a:spcPct val="90000"/>
              </a:lnSpc>
              <a:spcBef>
                <a:spcPts val="1000"/>
              </a:spcBef>
              <a:spcAft>
                <a:spcPts val="0"/>
              </a:spcAft>
              <a:buClr>
                <a:schemeClr val="dk1"/>
              </a:buClr>
              <a:buSzPts val="2800"/>
              <a:buChar char="•"/>
            </a:pPr>
            <a:r>
              <a:rPr lang="en-US"/>
              <a:t>The length property returns the length of a string:</a:t>
            </a:r>
            <a:endParaRPr/>
          </a:p>
          <a:p>
            <a:pPr marL="228600" lvl="0" indent="-228600" algn="l" rtl="0">
              <a:lnSpc>
                <a:spcPct val="90000"/>
              </a:lnSpc>
              <a:spcBef>
                <a:spcPts val="1000"/>
              </a:spcBef>
              <a:spcAft>
                <a:spcPts val="0"/>
              </a:spcAft>
              <a:buClr>
                <a:schemeClr val="dk1"/>
              </a:buClr>
              <a:buSzPts val="2800"/>
              <a:buChar char="•"/>
            </a:pPr>
            <a:r>
              <a:rPr lang="en-US" b="1"/>
              <a:t>Example</a:t>
            </a:r>
            <a:endParaRPr/>
          </a:p>
          <a:p>
            <a:pPr marL="228600" lvl="0" indent="-228600" algn="l" rtl="0">
              <a:lnSpc>
                <a:spcPct val="90000"/>
              </a:lnSpc>
              <a:spcBef>
                <a:spcPts val="1000"/>
              </a:spcBef>
              <a:spcAft>
                <a:spcPts val="0"/>
              </a:spcAft>
              <a:buClr>
                <a:schemeClr val="dk1"/>
              </a:buClr>
              <a:buSzPts val="2800"/>
              <a:buChar char="•"/>
            </a:pPr>
            <a:r>
              <a:rPr lang="en-US"/>
              <a:t>var txt = "ABCDEFGHIJKLMNOPQRSTUVWXYZ";</a:t>
            </a:r>
            <a:br>
              <a:rPr lang="en-US"/>
            </a:br>
            <a:r>
              <a:rPr lang="en-US"/>
              <a:t>var sln = txt.length;</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Shape 610"/>
        <p:cNvGrpSpPr/>
        <p:nvPr/>
      </p:nvGrpSpPr>
      <p:grpSpPr>
        <a:xfrm>
          <a:off x="0" y="0"/>
          <a:ext cx="0" cy="0"/>
          <a:chOff x="0" y="0"/>
          <a:chExt cx="0" cy="0"/>
        </a:xfrm>
      </p:grpSpPr>
      <p:sp>
        <p:nvSpPr>
          <p:cNvPr id="611" name="Google Shape;611;p10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612" name="Google Shape;612;p10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b="1"/>
              <a:t>Finding a String in a String</a:t>
            </a:r>
            <a:endParaRPr/>
          </a:p>
          <a:p>
            <a:pPr marL="228600" lvl="0" indent="-228600" algn="l" rtl="0">
              <a:lnSpc>
                <a:spcPct val="90000"/>
              </a:lnSpc>
              <a:spcBef>
                <a:spcPts val="1000"/>
              </a:spcBef>
              <a:spcAft>
                <a:spcPts val="0"/>
              </a:spcAft>
              <a:buClr>
                <a:schemeClr val="dk1"/>
              </a:buClr>
              <a:buSzPts val="2800"/>
              <a:buChar char="•"/>
            </a:pPr>
            <a:r>
              <a:rPr lang="en-US"/>
              <a:t>The indexOf() method returns the index of (the position of) the first occurrence of a specified text in a string:</a:t>
            </a:r>
            <a:endParaRPr/>
          </a:p>
          <a:p>
            <a:pPr marL="228600" lvl="0" indent="-228600" algn="l" rtl="0">
              <a:lnSpc>
                <a:spcPct val="90000"/>
              </a:lnSpc>
              <a:spcBef>
                <a:spcPts val="1000"/>
              </a:spcBef>
              <a:spcAft>
                <a:spcPts val="0"/>
              </a:spcAft>
              <a:buClr>
                <a:schemeClr val="dk1"/>
              </a:buClr>
              <a:buSzPts val="2800"/>
              <a:buChar char="•"/>
            </a:pPr>
            <a:r>
              <a:rPr lang="en-US" b="1"/>
              <a:t>Example</a:t>
            </a:r>
            <a:endParaRPr/>
          </a:p>
          <a:p>
            <a:pPr marL="228600" lvl="0" indent="-228600" algn="l" rtl="0">
              <a:lnSpc>
                <a:spcPct val="90000"/>
              </a:lnSpc>
              <a:spcBef>
                <a:spcPts val="1000"/>
              </a:spcBef>
              <a:spcAft>
                <a:spcPts val="0"/>
              </a:spcAft>
              <a:buClr>
                <a:schemeClr val="dk1"/>
              </a:buClr>
              <a:buSzPts val="2800"/>
              <a:buChar char="•"/>
            </a:pPr>
            <a:r>
              <a:rPr lang="en-US"/>
              <a:t>var str = "Please locate where 'locate' occurs!";</a:t>
            </a:r>
            <a:br>
              <a:rPr lang="en-US"/>
            </a:br>
            <a:r>
              <a:rPr lang="en-US"/>
              <a:t>var pos = str.indexOf("locate");</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Shape 616"/>
        <p:cNvGrpSpPr/>
        <p:nvPr/>
      </p:nvGrpSpPr>
      <p:grpSpPr>
        <a:xfrm>
          <a:off x="0" y="0"/>
          <a:ext cx="0" cy="0"/>
          <a:chOff x="0" y="0"/>
          <a:chExt cx="0" cy="0"/>
        </a:xfrm>
      </p:grpSpPr>
      <p:sp>
        <p:nvSpPr>
          <p:cNvPr id="617" name="Google Shape;617;p10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618" name="Google Shape;618;p10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The </a:t>
            </a:r>
            <a:r>
              <a:rPr lang="en-US" b="1"/>
              <a:t>lastIndexOf() method </a:t>
            </a:r>
            <a:r>
              <a:rPr lang="en-US"/>
              <a:t>returns the index of the </a:t>
            </a:r>
            <a:r>
              <a:rPr lang="en-US" b="1"/>
              <a:t>last</a:t>
            </a:r>
            <a:r>
              <a:rPr lang="en-US"/>
              <a:t> occurrence of a specified text in a string:</a:t>
            </a:r>
            <a:endParaRPr/>
          </a:p>
          <a:p>
            <a:pPr marL="228600" lvl="0" indent="-228600" algn="l" rtl="0">
              <a:lnSpc>
                <a:spcPct val="90000"/>
              </a:lnSpc>
              <a:spcBef>
                <a:spcPts val="1000"/>
              </a:spcBef>
              <a:spcAft>
                <a:spcPts val="0"/>
              </a:spcAft>
              <a:buClr>
                <a:schemeClr val="dk1"/>
              </a:buClr>
              <a:buSzPts val="2800"/>
              <a:buChar char="•"/>
            </a:pPr>
            <a:r>
              <a:rPr lang="en-US" b="1"/>
              <a:t>Example</a:t>
            </a:r>
            <a:endParaRPr/>
          </a:p>
          <a:p>
            <a:pPr marL="228600" lvl="0" indent="-228600" algn="l" rtl="0">
              <a:lnSpc>
                <a:spcPct val="90000"/>
              </a:lnSpc>
              <a:spcBef>
                <a:spcPts val="1000"/>
              </a:spcBef>
              <a:spcAft>
                <a:spcPts val="0"/>
              </a:spcAft>
              <a:buClr>
                <a:schemeClr val="dk1"/>
              </a:buClr>
              <a:buSzPts val="2800"/>
              <a:buChar char="•"/>
            </a:pPr>
            <a:r>
              <a:rPr lang="en-US"/>
              <a:t>var str = "Please locate where 'locate' occurs!";</a:t>
            </a:r>
            <a:br>
              <a:rPr lang="en-US"/>
            </a:br>
            <a:r>
              <a:rPr lang="en-US"/>
              <a:t>var pos = str.lastIndexOf("locate");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136" name="Google Shape;136;p2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just" rtl="0">
              <a:lnSpc>
                <a:spcPct val="80000"/>
              </a:lnSpc>
              <a:spcBef>
                <a:spcPts val="0"/>
              </a:spcBef>
              <a:spcAft>
                <a:spcPts val="0"/>
              </a:spcAft>
              <a:buClr>
                <a:schemeClr val="dk1"/>
              </a:buClr>
              <a:buSzPts val="2800"/>
              <a:buChar char="•"/>
            </a:pPr>
            <a:r>
              <a:rPr lang="en-US" b="1"/>
              <a:t>Back-end Data Loading</a:t>
            </a:r>
            <a:r>
              <a:rPr lang="en-US"/>
              <a:t> - Javascript </a:t>
            </a:r>
            <a:r>
              <a:rPr lang="en-US" b="1"/>
              <a:t>provides Ajax library which helps in loading back-end data </a:t>
            </a:r>
            <a:r>
              <a:rPr lang="en-US"/>
              <a:t>while you are doing some other processing. This really gives an amazing experience to your website visitors.</a:t>
            </a:r>
            <a:endParaRPr/>
          </a:p>
          <a:p>
            <a:pPr marL="228600" lvl="0" indent="-228600" algn="just" rtl="0">
              <a:lnSpc>
                <a:spcPct val="80000"/>
              </a:lnSpc>
              <a:spcBef>
                <a:spcPts val="1000"/>
              </a:spcBef>
              <a:spcAft>
                <a:spcPts val="0"/>
              </a:spcAft>
              <a:buClr>
                <a:schemeClr val="dk1"/>
              </a:buClr>
              <a:buSzPts val="2800"/>
              <a:buChar char="•"/>
            </a:pPr>
            <a:r>
              <a:rPr lang="en-US" b="1"/>
              <a:t>Presentations</a:t>
            </a:r>
            <a:r>
              <a:rPr lang="en-US"/>
              <a:t> - JavaScript also provides the facility of creating </a:t>
            </a:r>
            <a:r>
              <a:rPr lang="en-US" b="1"/>
              <a:t>presentations which gives website look and feel</a:t>
            </a:r>
            <a:r>
              <a:rPr lang="en-US"/>
              <a:t>. JavaScript provides RevealJS and BespokeJS libraries to build a web-based slide presentations.</a:t>
            </a:r>
            <a:endParaRPr/>
          </a:p>
          <a:p>
            <a:pPr marL="228600" lvl="0" indent="-228600" algn="just" rtl="0">
              <a:lnSpc>
                <a:spcPct val="80000"/>
              </a:lnSpc>
              <a:spcBef>
                <a:spcPts val="1000"/>
              </a:spcBef>
              <a:spcAft>
                <a:spcPts val="0"/>
              </a:spcAft>
              <a:buClr>
                <a:schemeClr val="dk1"/>
              </a:buClr>
              <a:buSzPts val="2800"/>
              <a:buChar char="•"/>
            </a:pPr>
            <a:r>
              <a:rPr lang="en-US" b="1"/>
              <a:t>Server Applications</a:t>
            </a:r>
            <a:r>
              <a:rPr lang="en-US"/>
              <a:t> - Node JS is built on Chrome's Javascript runtime for </a:t>
            </a:r>
            <a:r>
              <a:rPr lang="en-US" b="1"/>
              <a:t>building fast and scalable network applications</a:t>
            </a:r>
            <a:r>
              <a:rPr lang="en-US"/>
              <a:t>. This is an event based library which helps in developing very sophisticated server applications including Web Servers.</a:t>
            </a:r>
            <a:endParaRPr/>
          </a:p>
          <a:p>
            <a:pPr marL="228600" lvl="0" indent="-50800" algn="just" rtl="0">
              <a:lnSpc>
                <a:spcPct val="80000"/>
              </a:lnSpc>
              <a:spcBef>
                <a:spcPts val="1000"/>
              </a:spcBef>
              <a:spcAft>
                <a:spcPts val="0"/>
              </a:spcAft>
              <a:buClr>
                <a:schemeClr val="dk1"/>
              </a:buClr>
              <a:buSzPts val="2800"/>
              <a:buNone/>
            </a:pPr>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Shape 622"/>
        <p:cNvGrpSpPr/>
        <p:nvPr/>
      </p:nvGrpSpPr>
      <p:grpSpPr>
        <a:xfrm>
          <a:off x="0" y="0"/>
          <a:ext cx="0" cy="0"/>
          <a:chOff x="0" y="0"/>
          <a:chExt cx="0" cy="0"/>
        </a:xfrm>
      </p:grpSpPr>
      <p:sp>
        <p:nvSpPr>
          <p:cNvPr id="623" name="Google Shape;623;p10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624" name="Google Shape;624;p10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b="1"/>
              <a:t>Searching for a String in a String</a:t>
            </a:r>
            <a:endParaRPr/>
          </a:p>
          <a:p>
            <a:pPr marL="228600" lvl="0" indent="-228600" algn="l" rtl="0">
              <a:lnSpc>
                <a:spcPct val="90000"/>
              </a:lnSpc>
              <a:spcBef>
                <a:spcPts val="1000"/>
              </a:spcBef>
              <a:spcAft>
                <a:spcPts val="0"/>
              </a:spcAft>
              <a:buClr>
                <a:schemeClr val="dk1"/>
              </a:buClr>
              <a:buSzPts val="2800"/>
              <a:buChar char="•"/>
            </a:pPr>
            <a:r>
              <a:rPr lang="en-US"/>
              <a:t>The search() method searches a string for a specified value and returns the position of the match:</a:t>
            </a:r>
            <a:endParaRPr/>
          </a:p>
          <a:p>
            <a:pPr marL="228600" lvl="0" indent="-228600" algn="l" rtl="0">
              <a:lnSpc>
                <a:spcPct val="90000"/>
              </a:lnSpc>
              <a:spcBef>
                <a:spcPts val="1000"/>
              </a:spcBef>
              <a:spcAft>
                <a:spcPts val="0"/>
              </a:spcAft>
              <a:buClr>
                <a:schemeClr val="dk1"/>
              </a:buClr>
              <a:buSzPts val="2800"/>
              <a:buChar char="•"/>
            </a:pPr>
            <a:r>
              <a:rPr lang="en-US" b="1"/>
              <a:t>Example</a:t>
            </a:r>
            <a:endParaRPr/>
          </a:p>
          <a:p>
            <a:pPr marL="228600" lvl="0" indent="-228600" algn="l" rtl="0">
              <a:lnSpc>
                <a:spcPct val="90000"/>
              </a:lnSpc>
              <a:spcBef>
                <a:spcPts val="1000"/>
              </a:spcBef>
              <a:spcAft>
                <a:spcPts val="0"/>
              </a:spcAft>
              <a:buClr>
                <a:schemeClr val="dk1"/>
              </a:buClr>
              <a:buSzPts val="2800"/>
              <a:buChar char="•"/>
            </a:pPr>
            <a:r>
              <a:rPr lang="en-US"/>
              <a:t>var str = "Please locate where 'locate' occurs!";</a:t>
            </a:r>
            <a:br>
              <a:rPr lang="en-US"/>
            </a:br>
            <a:r>
              <a:rPr lang="en-US"/>
              <a:t>var pos = str.search("locate");</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Shape 628"/>
        <p:cNvGrpSpPr/>
        <p:nvPr/>
      </p:nvGrpSpPr>
      <p:grpSpPr>
        <a:xfrm>
          <a:off x="0" y="0"/>
          <a:ext cx="0" cy="0"/>
          <a:chOff x="0" y="0"/>
          <a:chExt cx="0" cy="0"/>
        </a:xfrm>
      </p:grpSpPr>
      <p:sp>
        <p:nvSpPr>
          <p:cNvPr id="629" name="Google Shape;629;p103"/>
          <p:cNvSpPr txBox="1">
            <a:spLocks noGrp="1"/>
          </p:cNvSpPr>
          <p:nvPr>
            <p:ph type="body" idx="1"/>
          </p:nvPr>
        </p:nvSpPr>
        <p:spPr>
          <a:xfrm>
            <a:off x="838200" y="1825625"/>
            <a:ext cx="10515600" cy="4766244"/>
          </a:xfrm>
          <a:prstGeom prst="rect">
            <a:avLst/>
          </a:prstGeom>
          <a:noFill/>
          <a:ln>
            <a:noFill/>
          </a:ln>
        </p:spPr>
        <p:txBody>
          <a:bodyPr spcFirstLastPara="1" wrap="square" lIns="91425" tIns="45700" rIns="91425" bIns="45700" anchor="t" anchorCtr="0">
            <a:noAutofit/>
          </a:bodyPr>
          <a:lstStyle/>
          <a:p>
            <a:pPr marL="228600" lvl="0" indent="-228600" algn="just" rtl="0">
              <a:lnSpc>
                <a:spcPct val="80000"/>
              </a:lnSpc>
              <a:spcBef>
                <a:spcPts val="0"/>
              </a:spcBef>
              <a:spcAft>
                <a:spcPts val="0"/>
              </a:spcAft>
              <a:buClr>
                <a:schemeClr val="dk1"/>
              </a:buClr>
              <a:buSzPts val="2800"/>
              <a:buChar char="•"/>
            </a:pPr>
            <a:r>
              <a:rPr lang="en-US" u="sng">
                <a:solidFill>
                  <a:schemeClr val="hlink"/>
                </a:solidFill>
                <a:hlinkClick r:id="rId3"/>
              </a:rPr>
              <a:t>concat()</a:t>
            </a:r>
            <a:r>
              <a:rPr lang="en-US"/>
              <a:t>Combines the text of two strings and returns a new string.</a:t>
            </a:r>
            <a:endParaRPr/>
          </a:p>
          <a:p>
            <a:pPr marL="228600" lvl="0" indent="-228600" algn="just" rtl="0">
              <a:lnSpc>
                <a:spcPct val="80000"/>
              </a:lnSpc>
              <a:spcBef>
                <a:spcPts val="1000"/>
              </a:spcBef>
              <a:spcAft>
                <a:spcPts val="0"/>
              </a:spcAft>
              <a:buClr>
                <a:schemeClr val="dk1"/>
              </a:buClr>
              <a:buSzPts val="2800"/>
              <a:buChar char="•"/>
            </a:pPr>
            <a:r>
              <a:rPr lang="en-US" u="sng">
                <a:solidFill>
                  <a:schemeClr val="hlink"/>
                </a:solidFill>
                <a:hlinkClick r:id="rId4"/>
              </a:rPr>
              <a:t>split()</a:t>
            </a:r>
            <a:r>
              <a:rPr lang="en-US"/>
              <a:t>Splits a String object into an array of strings by separating the string into substrings.</a:t>
            </a:r>
            <a:endParaRPr/>
          </a:p>
          <a:p>
            <a:pPr marL="228600" lvl="0" indent="-228600" algn="just" rtl="0">
              <a:lnSpc>
                <a:spcPct val="80000"/>
              </a:lnSpc>
              <a:spcBef>
                <a:spcPts val="1000"/>
              </a:spcBef>
              <a:spcAft>
                <a:spcPts val="0"/>
              </a:spcAft>
              <a:buClr>
                <a:schemeClr val="dk1"/>
              </a:buClr>
              <a:buSzPts val="2800"/>
              <a:buChar char="•"/>
            </a:pPr>
            <a:r>
              <a:rPr lang="en-US" u="sng">
                <a:solidFill>
                  <a:schemeClr val="hlink"/>
                </a:solidFill>
                <a:hlinkClick r:id="rId5"/>
              </a:rPr>
              <a:t>substr()</a:t>
            </a:r>
            <a:r>
              <a:rPr lang="en-US"/>
              <a:t>Returns the characters in a string beginning at the specified location through the specified number of characters.</a:t>
            </a:r>
            <a:endParaRPr/>
          </a:p>
          <a:p>
            <a:pPr marL="228600" lvl="0" indent="-228600" algn="just" rtl="0">
              <a:lnSpc>
                <a:spcPct val="80000"/>
              </a:lnSpc>
              <a:spcBef>
                <a:spcPts val="1000"/>
              </a:spcBef>
              <a:spcAft>
                <a:spcPts val="0"/>
              </a:spcAft>
              <a:buClr>
                <a:schemeClr val="dk1"/>
              </a:buClr>
              <a:buSzPts val="2800"/>
              <a:buChar char="•"/>
            </a:pPr>
            <a:r>
              <a:rPr lang="en-US" u="sng">
                <a:solidFill>
                  <a:schemeClr val="hlink"/>
                </a:solidFill>
                <a:hlinkClick r:id="rId6"/>
              </a:rPr>
              <a:t>substring()</a:t>
            </a:r>
            <a:r>
              <a:rPr lang="en-US"/>
              <a:t>Returns the characters in a string between two indexes into the string.</a:t>
            </a:r>
            <a:endParaRPr/>
          </a:p>
          <a:p>
            <a:pPr marL="228600" lvl="0" indent="-228600" algn="just" rtl="0">
              <a:lnSpc>
                <a:spcPct val="80000"/>
              </a:lnSpc>
              <a:spcBef>
                <a:spcPts val="1000"/>
              </a:spcBef>
              <a:spcAft>
                <a:spcPts val="0"/>
              </a:spcAft>
              <a:buClr>
                <a:schemeClr val="dk1"/>
              </a:buClr>
              <a:buSzPts val="2800"/>
              <a:buChar char="•"/>
            </a:pPr>
            <a:r>
              <a:rPr lang="en-US" u="sng">
                <a:solidFill>
                  <a:schemeClr val="hlink"/>
                </a:solidFill>
                <a:hlinkClick r:id="rId7"/>
              </a:rPr>
              <a:t>toLowerCase()</a:t>
            </a:r>
            <a:r>
              <a:rPr lang="en-US"/>
              <a:t>Returns the calling string value converted to lower case.</a:t>
            </a:r>
            <a:endParaRPr/>
          </a:p>
          <a:p>
            <a:pPr marL="228600" lvl="0" indent="-228600" algn="just" rtl="0">
              <a:lnSpc>
                <a:spcPct val="80000"/>
              </a:lnSpc>
              <a:spcBef>
                <a:spcPts val="1000"/>
              </a:spcBef>
              <a:spcAft>
                <a:spcPts val="0"/>
              </a:spcAft>
              <a:buClr>
                <a:schemeClr val="dk1"/>
              </a:buClr>
              <a:buSzPts val="2800"/>
              <a:buChar char="•"/>
            </a:pPr>
            <a:r>
              <a:rPr lang="en-US" u="sng">
                <a:solidFill>
                  <a:schemeClr val="hlink"/>
                </a:solidFill>
                <a:hlinkClick r:id="rId8"/>
              </a:rPr>
              <a:t>toString()</a:t>
            </a:r>
            <a:r>
              <a:rPr lang="en-US"/>
              <a:t>Returns a string representing the specified object.</a:t>
            </a:r>
            <a:endParaRPr/>
          </a:p>
          <a:p>
            <a:pPr marL="228600" lvl="0" indent="-228600" algn="just" rtl="0">
              <a:lnSpc>
                <a:spcPct val="80000"/>
              </a:lnSpc>
              <a:spcBef>
                <a:spcPts val="1000"/>
              </a:spcBef>
              <a:spcAft>
                <a:spcPts val="0"/>
              </a:spcAft>
              <a:buClr>
                <a:schemeClr val="dk1"/>
              </a:buClr>
              <a:buSzPts val="2800"/>
              <a:buChar char="•"/>
            </a:pPr>
            <a:r>
              <a:rPr lang="en-US" u="sng">
                <a:solidFill>
                  <a:schemeClr val="hlink"/>
                </a:solidFill>
                <a:hlinkClick r:id="rId9"/>
              </a:rPr>
              <a:t>toUpperCase()</a:t>
            </a:r>
            <a:r>
              <a:rPr lang="en-US"/>
              <a:t>Returns the calling string value converted to uppercase.</a:t>
            </a:r>
            <a:endParaRPr/>
          </a:p>
          <a:p>
            <a:pPr marL="228600" lvl="0" indent="-50800" algn="just" rtl="0">
              <a:lnSpc>
                <a:spcPct val="80000"/>
              </a:lnSpc>
              <a:spcBef>
                <a:spcPts val="1000"/>
              </a:spcBef>
              <a:spcAft>
                <a:spcPts val="0"/>
              </a:spcAft>
              <a:buClr>
                <a:schemeClr val="dk1"/>
              </a:buClr>
              <a:buSzPts val="2800"/>
              <a:buNone/>
            </a:pPr>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Shape 633"/>
        <p:cNvGrpSpPr/>
        <p:nvPr/>
      </p:nvGrpSpPr>
      <p:grpSpPr>
        <a:xfrm>
          <a:off x="0" y="0"/>
          <a:ext cx="0" cy="0"/>
          <a:chOff x="0" y="0"/>
          <a:chExt cx="0" cy="0"/>
        </a:xfrm>
      </p:grpSpPr>
      <p:sp>
        <p:nvSpPr>
          <p:cNvPr id="634" name="Google Shape;634;p10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JavaScript String toLowerCase() Method</a:t>
            </a:r>
            <a:br>
              <a:rPr lang="en-US"/>
            </a:br>
            <a:endParaRPr/>
          </a:p>
        </p:txBody>
      </p:sp>
      <p:sp>
        <p:nvSpPr>
          <p:cNvPr id="635" name="Google Shape;635;p104"/>
          <p:cNvSpPr txBox="1">
            <a:spLocks noGrp="1"/>
          </p:cNvSpPr>
          <p:nvPr>
            <p:ph type="body" idx="1"/>
          </p:nvPr>
        </p:nvSpPr>
        <p:spPr>
          <a:xfrm>
            <a:off x="838200" y="1528549"/>
            <a:ext cx="10515600" cy="4648414"/>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b="1"/>
              <a:t>&lt;script&gt;</a:t>
            </a:r>
            <a:r>
              <a:rPr lang="en-US"/>
              <a:t>  </a:t>
            </a:r>
            <a:endParaRPr/>
          </a:p>
          <a:p>
            <a:pPr marL="228600" lvl="0" indent="-228600" algn="l" rtl="0">
              <a:lnSpc>
                <a:spcPct val="90000"/>
              </a:lnSpc>
              <a:spcBef>
                <a:spcPts val="1000"/>
              </a:spcBef>
              <a:spcAft>
                <a:spcPts val="0"/>
              </a:spcAft>
              <a:buClr>
                <a:schemeClr val="dk1"/>
              </a:buClr>
              <a:buSzPts val="2800"/>
              <a:buChar char="•"/>
            </a:pPr>
            <a:r>
              <a:rPr lang="en-US"/>
              <a:t>var s1="JavaScript toLowerCase Example";  </a:t>
            </a:r>
            <a:endParaRPr/>
          </a:p>
          <a:p>
            <a:pPr marL="228600" lvl="0" indent="-228600" algn="l" rtl="0">
              <a:lnSpc>
                <a:spcPct val="90000"/>
              </a:lnSpc>
              <a:spcBef>
                <a:spcPts val="1000"/>
              </a:spcBef>
              <a:spcAft>
                <a:spcPts val="0"/>
              </a:spcAft>
              <a:buClr>
                <a:schemeClr val="dk1"/>
              </a:buClr>
              <a:buSzPts val="2800"/>
              <a:buChar char="•"/>
            </a:pPr>
            <a:r>
              <a:rPr lang="en-US"/>
              <a:t>var s2=s1.toLowerCase();  </a:t>
            </a:r>
            <a:endParaRPr/>
          </a:p>
          <a:p>
            <a:pPr marL="228600" lvl="0" indent="-228600" algn="l" rtl="0">
              <a:lnSpc>
                <a:spcPct val="90000"/>
              </a:lnSpc>
              <a:spcBef>
                <a:spcPts val="1000"/>
              </a:spcBef>
              <a:spcAft>
                <a:spcPts val="0"/>
              </a:spcAft>
              <a:buClr>
                <a:schemeClr val="dk1"/>
              </a:buClr>
              <a:buSzPts val="2800"/>
              <a:buChar char="•"/>
            </a:pPr>
            <a:r>
              <a:rPr lang="en-US"/>
              <a:t>document.write(s2);  </a:t>
            </a:r>
            <a:endParaRPr/>
          </a:p>
          <a:p>
            <a:pPr marL="228600" lvl="0" indent="-228600" algn="l" rtl="0">
              <a:lnSpc>
                <a:spcPct val="90000"/>
              </a:lnSpc>
              <a:spcBef>
                <a:spcPts val="1000"/>
              </a:spcBef>
              <a:spcAft>
                <a:spcPts val="0"/>
              </a:spcAft>
              <a:buClr>
                <a:schemeClr val="dk1"/>
              </a:buClr>
              <a:buSzPts val="2800"/>
              <a:buChar char="•"/>
            </a:pPr>
            <a:r>
              <a:rPr lang="en-US" b="1"/>
              <a:t>&lt;/script&gt;</a:t>
            </a:r>
            <a:r>
              <a:rPr lang="en-US"/>
              <a:t>  </a:t>
            </a:r>
            <a:endParaRPr/>
          </a:p>
          <a:p>
            <a:pPr marL="228600" lvl="0" indent="-5080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Char char="•"/>
            </a:pPr>
            <a:r>
              <a:rPr lang="en-US" b="1"/>
              <a:t>Output:</a:t>
            </a:r>
            <a:endParaRPr/>
          </a:p>
          <a:p>
            <a:pPr marL="228600" lvl="0" indent="-228600" algn="l" rtl="0">
              <a:lnSpc>
                <a:spcPct val="90000"/>
              </a:lnSpc>
              <a:spcBef>
                <a:spcPts val="1000"/>
              </a:spcBef>
              <a:spcAft>
                <a:spcPts val="0"/>
              </a:spcAft>
              <a:buClr>
                <a:schemeClr val="dk1"/>
              </a:buClr>
              <a:buSzPts val="2800"/>
              <a:buChar char="•"/>
            </a:pPr>
            <a:r>
              <a:rPr lang="en-US"/>
              <a:t>javascript tolowercase example</a:t>
            </a: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Shape 639"/>
        <p:cNvGrpSpPr/>
        <p:nvPr/>
      </p:nvGrpSpPr>
      <p:grpSpPr>
        <a:xfrm>
          <a:off x="0" y="0"/>
          <a:ext cx="0" cy="0"/>
          <a:chOff x="0" y="0"/>
          <a:chExt cx="0" cy="0"/>
        </a:xfrm>
      </p:grpSpPr>
      <p:sp>
        <p:nvSpPr>
          <p:cNvPr id="640" name="Google Shape;640;p10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JavaScript String toUpperCase() Method</a:t>
            </a:r>
            <a:br>
              <a:rPr lang="en-US"/>
            </a:br>
            <a:endParaRPr/>
          </a:p>
        </p:txBody>
      </p:sp>
      <p:sp>
        <p:nvSpPr>
          <p:cNvPr id="641" name="Google Shape;641;p10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b="1"/>
              <a:t>&lt;script&gt;</a:t>
            </a:r>
            <a:r>
              <a:rPr lang="en-US"/>
              <a:t>  </a:t>
            </a:r>
            <a:endParaRPr/>
          </a:p>
          <a:p>
            <a:pPr marL="228600" lvl="0" indent="-228600" algn="l" rtl="0">
              <a:lnSpc>
                <a:spcPct val="90000"/>
              </a:lnSpc>
              <a:spcBef>
                <a:spcPts val="1000"/>
              </a:spcBef>
              <a:spcAft>
                <a:spcPts val="0"/>
              </a:spcAft>
              <a:buClr>
                <a:schemeClr val="dk1"/>
              </a:buClr>
              <a:buSzPts val="2800"/>
              <a:buChar char="•"/>
            </a:pPr>
            <a:r>
              <a:rPr lang="en-US"/>
              <a:t>var s1="JavaScript toUpperCase Example";  </a:t>
            </a:r>
            <a:endParaRPr/>
          </a:p>
          <a:p>
            <a:pPr marL="228600" lvl="0" indent="-228600" algn="l" rtl="0">
              <a:lnSpc>
                <a:spcPct val="90000"/>
              </a:lnSpc>
              <a:spcBef>
                <a:spcPts val="1000"/>
              </a:spcBef>
              <a:spcAft>
                <a:spcPts val="0"/>
              </a:spcAft>
              <a:buClr>
                <a:schemeClr val="dk1"/>
              </a:buClr>
              <a:buSzPts val="2800"/>
              <a:buChar char="•"/>
            </a:pPr>
            <a:r>
              <a:rPr lang="en-US"/>
              <a:t>var s2=s1.toUpperCase();  </a:t>
            </a:r>
            <a:endParaRPr/>
          </a:p>
          <a:p>
            <a:pPr marL="228600" lvl="0" indent="-228600" algn="l" rtl="0">
              <a:lnSpc>
                <a:spcPct val="90000"/>
              </a:lnSpc>
              <a:spcBef>
                <a:spcPts val="1000"/>
              </a:spcBef>
              <a:spcAft>
                <a:spcPts val="0"/>
              </a:spcAft>
              <a:buClr>
                <a:schemeClr val="dk1"/>
              </a:buClr>
              <a:buSzPts val="2800"/>
              <a:buChar char="•"/>
            </a:pPr>
            <a:r>
              <a:rPr lang="en-US"/>
              <a:t>document.write(s2);  </a:t>
            </a:r>
            <a:endParaRPr/>
          </a:p>
          <a:p>
            <a:pPr marL="228600" lvl="0" indent="-228600" algn="l" rtl="0">
              <a:lnSpc>
                <a:spcPct val="90000"/>
              </a:lnSpc>
              <a:spcBef>
                <a:spcPts val="1000"/>
              </a:spcBef>
              <a:spcAft>
                <a:spcPts val="0"/>
              </a:spcAft>
              <a:buClr>
                <a:schemeClr val="dk1"/>
              </a:buClr>
              <a:buSzPts val="2800"/>
              <a:buChar char="•"/>
            </a:pPr>
            <a:r>
              <a:rPr lang="en-US" b="1"/>
              <a:t>&lt;/script&gt;</a:t>
            </a:r>
            <a:r>
              <a:rPr lang="en-US"/>
              <a:t>  </a:t>
            </a:r>
            <a:endParaRPr/>
          </a:p>
          <a:p>
            <a:pPr marL="228600" lvl="0" indent="-5080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Char char="•"/>
            </a:pPr>
            <a:r>
              <a:rPr lang="en-US" b="1"/>
              <a:t>Output:</a:t>
            </a:r>
            <a:endParaRPr/>
          </a:p>
          <a:p>
            <a:pPr marL="228600" lvl="0" indent="-228600" algn="l" rtl="0">
              <a:lnSpc>
                <a:spcPct val="90000"/>
              </a:lnSpc>
              <a:spcBef>
                <a:spcPts val="1000"/>
              </a:spcBef>
              <a:spcAft>
                <a:spcPts val="0"/>
              </a:spcAft>
              <a:buClr>
                <a:schemeClr val="dk1"/>
              </a:buClr>
              <a:buSzPts val="2800"/>
              <a:buChar char="•"/>
            </a:pPr>
            <a:r>
              <a:rPr lang="en-US"/>
              <a:t>JAVASCRIPT TOUPPERCASE EXAMPLE</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Shape 645"/>
        <p:cNvGrpSpPr/>
        <p:nvPr/>
      </p:nvGrpSpPr>
      <p:grpSpPr>
        <a:xfrm>
          <a:off x="0" y="0"/>
          <a:ext cx="0" cy="0"/>
          <a:chOff x="0" y="0"/>
          <a:chExt cx="0" cy="0"/>
        </a:xfrm>
      </p:grpSpPr>
      <p:sp>
        <p:nvSpPr>
          <p:cNvPr id="646" name="Google Shape;646;p10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3959"/>
              <a:buFont typeface="Calibri"/>
              <a:buNone/>
            </a:pPr>
            <a:r>
              <a:rPr lang="en-US" sz="3959"/>
              <a:t>JavaScript String slice(beginIndex, endIndex) Method</a:t>
            </a:r>
            <a:br>
              <a:rPr lang="en-US" sz="3959"/>
            </a:br>
            <a:endParaRPr sz="3959"/>
          </a:p>
        </p:txBody>
      </p:sp>
      <p:sp>
        <p:nvSpPr>
          <p:cNvPr id="647" name="Google Shape;647;p10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b="1"/>
              <a:t>&lt;script&gt;</a:t>
            </a:r>
            <a:r>
              <a:rPr lang="en-US"/>
              <a:t>  </a:t>
            </a:r>
            <a:endParaRPr/>
          </a:p>
          <a:p>
            <a:pPr marL="228600" lvl="0" indent="-228600" algn="l" rtl="0">
              <a:lnSpc>
                <a:spcPct val="90000"/>
              </a:lnSpc>
              <a:spcBef>
                <a:spcPts val="1000"/>
              </a:spcBef>
              <a:spcAft>
                <a:spcPts val="0"/>
              </a:spcAft>
              <a:buClr>
                <a:schemeClr val="dk1"/>
              </a:buClr>
              <a:buSzPts val="2800"/>
              <a:buChar char="•"/>
            </a:pPr>
            <a:r>
              <a:rPr lang="en-US"/>
              <a:t>var s1="abcdefgh";  </a:t>
            </a:r>
            <a:endParaRPr/>
          </a:p>
          <a:p>
            <a:pPr marL="228600" lvl="0" indent="-228600" algn="l" rtl="0">
              <a:lnSpc>
                <a:spcPct val="90000"/>
              </a:lnSpc>
              <a:spcBef>
                <a:spcPts val="1000"/>
              </a:spcBef>
              <a:spcAft>
                <a:spcPts val="0"/>
              </a:spcAft>
              <a:buClr>
                <a:schemeClr val="dk1"/>
              </a:buClr>
              <a:buSzPts val="2800"/>
              <a:buChar char="•"/>
            </a:pPr>
            <a:r>
              <a:rPr lang="en-US"/>
              <a:t>var s2=s1.slice(2,5);  </a:t>
            </a:r>
            <a:endParaRPr/>
          </a:p>
          <a:p>
            <a:pPr marL="228600" lvl="0" indent="-228600" algn="l" rtl="0">
              <a:lnSpc>
                <a:spcPct val="90000"/>
              </a:lnSpc>
              <a:spcBef>
                <a:spcPts val="1000"/>
              </a:spcBef>
              <a:spcAft>
                <a:spcPts val="0"/>
              </a:spcAft>
              <a:buClr>
                <a:schemeClr val="dk1"/>
              </a:buClr>
              <a:buSzPts val="2800"/>
              <a:buChar char="•"/>
            </a:pPr>
            <a:r>
              <a:rPr lang="en-US"/>
              <a:t>document.write(s2);  </a:t>
            </a:r>
            <a:endParaRPr/>
          </a:p>
          <a:p>
            <a:pPr marL="228600" lvl="0" indent="-228600" algn="l" rtl="0">
              <a:lnSpc>
                <a:spcPct val="90000"/>
              </a:lnSpc>
              <a:spcBef>
                <a:spcPts val="1000"/>
              </a:spcBef>
              <a:spcAft>
                <a:spcPts val="0"/>
              </a:spcAft>
              <a:buClr>
                <a:schemeClr val="dk1"/>
              </a:buClr>
              <a:buSzPts val="2800"/>
              <a:buChar char="•"/>
            </a:pPr>
            <a:r>
              <a:rPr lang="en-US" b="1"/>
              <a:t>&lt;/script&gt;</a:t>
            </a:r>
            <a:r>
              <a:rPr lang="en-US"/>
              <a:t>  </a:t>
            </a:r>
            <a:endParaRPr/>
          </a:p>
          <a:p>
            <a:pPr marL="228600" lvl="0" indent="-5080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Char char="•"/>
            </a:pPr>
            <a:r>
              <a:rPr lang="en-US" b="1"/>
              <a:t>Output:</a:t>
            </a:r>
            <a:endParaRPr/>
          </a:p>
          <a:p>
            <a:pPr marL="228600" lvl="0" indent="-228600" algn="l" rtl="0">
              <a:lnSpc>
                <a:spcPct val="90000"/>
              </a:lnSpc>
              <a:spcBef>
                <a:spcPts val="1000"/>
              </a:spcBef>
              <a:spcAft>
                <a:spcPts val="0"/>
              </a:spcAft>
              <a:buClr>
                <a:schemeClr val="dk1"/>
              </a:buClr>
              <a:buSzPts val="2800"/>
              <a:buChar char="•"/>
            </a:pPr>
            <a:r>
              <a:rPr lang="en-US"/>
              <a:t>cde</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Shape 651"/>
        <p:cNvGrpSpPr/>
        <p:nvPr/>
      </p:nvGrpSpPr>
      <p:grpSpPr>
        <a:xfrm>
          <a:off x="0" y="0"/>
          <a:ext cx="0" cy="0"/>
          <a:chOff x="0" y="0"/>
          <a:chExt cx="0" cy="0"/>
        </a:xfrm>
      </p:grpSpPr>
      <p:sp>
        <p:nvSpPr>
          <p:cNvPr id="652" name="Google Shape;652;p10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JavaScript String trim() Method</a:t>
            </a:r>
            <a:br>
              <a:rPr lang="en-US"/>
            </a:br>
            <a:endParaRPr b="1"/>
          </a:p>
        </p:txBody>
      </p:sp>
      <p:sp>
        <p:nvSpPr>
          <p:cNvPr id="653" name="Google Shape;653;p10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80000"/>
              </a:lnSpc>
              <a:spcBef>
                <a:spcPts val="0"/>
              </a:spcBef>
              <a:spcAft>
                <a:spcPts val="0"/>
              </a:spcAft>
              <a:buClr>
                <a:schemeClr val="dk1"/>
              </a:buClr>
              <a:buSzPts val="2590"/>
              <a:buChar char="•"/>
            </a:pPr>
            <a:r>
              <a:rPr lang="en-US" sz="2590"/>
              <a:t>The JavaScript String trim() method removes leading and trailing whitespaces from the string.</a:t>
            </a:r>
            <a:endParaRPr/>
          </a:p>
          <a:p>
            <a:pPr marL="228600" lvl="0" indent="-228600" algn="l" rtl="0">
              <a:lnSpc>
                <a:spcPct val="80000"/>
              </a:lnSpc>
              <a:spcBef>
                <a:spcPts val="1000"/>
              </a:spcBef>
              <a:spcAft>
                <a:spcPts val="0"/>
              </a:spcAft>
              <a:buClr>
                <a:schemeClr val="dk1"/>
              </a:buClr>
              <a:buSzPts val="2590"/>
              <a:buChar char="•"/>
            </a:pPr>
            <a:r>
              <a:rPr lang="en-US" sz="2590" b="1"/>
              <a:t>&lt;script&gt;</a:t>
            </a:r>
            <a:r>
              <a:rPr lang="en-US" sz="2590"/>
              <a:t>  </a:t>
            </a:r>
            <a:endParaRPr/>
          </a:p>
          <a:p>
            <a:pPr marL="228600" lvl="0" indent="-228600" algn="l" rtl="0">
              <a:lnSpc>
                <a:spcPct val="80000"/>
              </a:lnSpc>
              <a:spcBef>
                <a:spcPts val="1000"/>
              </a:spcBef>
              <a:spcAft>
                <a:spcPts val="0"/>
              </a:spcAft>
              <a:buClr>
                <a:schemeClr val="dk1"/>
              </a:buClr>
              <a:buSzPts val="2590"/>
              <a:buChar char="•"/>
            </a:pPr>
            <a:r>
              <a:rPr lang="en-US" sz="2590"/>
              <a:t>var s1="     javascript trim    ";  </a:t>
            </a:r>
            <a:endParaRPr/>
          </a:p>
          <a:p>
            <a:pPr marL="228600" lvl="0" indent="-228600" algn="l" rtl="0">
              <a:lnSpc>
                <a:spcPct val="80000"/>
              </a:lnSpc>
              <a:spcBef>
                <a:spcPts val="1000"/>
              </a:spcBef>
              <a:spcAft>
                <a:spcPts val="0"/>
              </a:spcAft>
              <a:buClr>
                <a:schemeClr val="dk1"/>
              </a:buClr>
              <a:buSzPts val="2590"/>
              <a:buChar char="•"/>
            </a:pPr>
            <a:r>
              <a:rPr lang="en-US" sz="2590"/>
              <a:t>var s2=s1.trim();  </a:t>
            </a:r>
            <a:endParaRPr/>
          </a:p>
          <a:p>
            <a:pPr marL="228600" lvl="0" indent="-228600" algn="l" rtl="0">
              <a:lnSpc>
                <a:spcPct val="80000"/>
              </a:lnSpc>
              <a:spcBef>
                <a:spcPts val="1000"/>
              </a:spcBef>
              <a:spcAft>
                <a:spcPts val="0"/>
              </a:spcAft>
              <a:buClr>
                <a:schemeClr val="dk1"/>
              </a:buClr>
              <a:buSzPts val="2590"/>
              <a:buChar char="•"/>
            </a:pPr>
            <a:r>
              <a:rPr lang="en-US" sz="2590"/>
              <a:t>document.write(s2);  </a:t>
            </a:r>
            <a:endParaRPr/>
          </a:p>
          <a:p>
            <a:pPr marL="228600" lvl="0" indent="-228600" algn="l" rtl="0">
              <a:lnSpc>
                <a:spcPct val="80000"/>
              </a:lnSpc>
              <a:spcBef>
                <a:spcPts val="1000"/>
              </a:spcBef>
              <a:spcAft>
                <a:spcPts val="0"/>
              </a:spcAft>
              <a:buClr>
                <a:schemeClr val="dk1"/>
              </a:buClr>
              <a:buSzPts val="2590"/>
              <a:buChar char="•"/>
            </a:pPr>
            <a:r>
              <a:rPr lang="en-US" sz="2590" b="1"/>
              <a:t>&lt;/script&gt;</a:t>
            </a:r>
            <a:r>
              <a:rPr lang="en-US" sz="2590"/>
              <a:t>  </a:t>
            </a:r>
            <a:endParaRPr/>
          </a:p>
          <a:p>
            <a:pPr marL="228600" lvl="0" indent="-64135" algn="l" rtl="0">
              <a:lnSpc>
                <a:spcPct val="80000"/>
              </a:lnSpc>
              <a:spcBef>
                <a:spcPts val="1000"/>
              </a:spcBef>
              <a:spcAft>
                <a:spcPts val="0"/>
              </a:spcAft>
              <a:buClr>
                <a:schemeClr val="dk1"/>
              </a:buClr>
              <a:buSzPts val="2590"/>
              <a:buNone/>
            </a:pPr>
            <a:endParaRPr sz="2590"/>
          </a:p>
          <a:p>
            <a:pPr marL="228600" lvl="0" indent="-228600" algn="l" rtl="0">
              <a:lnSpc>
                <a:spcPct val="80000"/>
              </a:lnSpc>
              <a:spcBef>
                <a:spcPts val="1000"/>
              </a:spcBef>
              <a:spcAft>
                <a:spcPts val="0"/>
              </a:spcAft>
              <a:buClr>
                <a:schemeClr val="dk1"/>
              </a:buClr>
              <a:buSzPts val="2590"/>
              <a:buChar char="•"/>
            </a:pPr>
            <a:r>
              <a:rPr lang="en-US" sz="2590" b="1"/>
              <a:t>Output:</a:t>
            </a:r>
            <a:endParaRPr sz="2590"/>
          </a:p>
          <a:p>
            <a:pPr marL="228600" lvl="0" indent="-228600" algn="l" rtl="0">
              <a:lnSpc>
                <a:spcPct val="80000"/>
              </a:lnSpc>
              <a:spcBef>
                <a:spcPts val="1000"/>
              </a:spcBef>
              <a:spcAft>
                <a:spcPts val="0"/>
              </a:spcAft>
              <a:buClr>
                <a:schemeClr val="dk1"/>
              </a:buClr>
              <a:buSzPts val="2590"/>
              <a:buChar char="•"/>
            </a:pPr>
            <a:r>
              <a:rPr lang="en-US" sz="2590"/>
              <a:t>javascript trim</a:t>
            </a:r>
            <a:endParaRPr/>
          </a:p>
          <a:p>
            <a:pPr marL="228600" lvl="0" indent="-64135" algn="l" rtl="0">
              <a:lnSpc>
                <a:spcPct val="80000"/>
              </a:lnSpc>
              <a:spcBef>
                <a:spcPts val="1000"/>
              </a:spcBef>
              <a:spcAft>
                <a:spcPts val="0"/>
              </a:spcAft>
              <a:buClr>
                <a:schemeClr val="dk1"/>
              </a:buClr>
              <a:buSzPts val="2590"/>
              <a:buNone/>
            </a:pPr>
            <a:endParaRPr sz="2590"/>
          </a:p>
          <a:p>
            <a:pPr marL="228600" lvl="0" indent="-64135" algn="l" rtl="0">
              <a:lnSpc>
                <a:spcPct val="80000"/>
              </a:lnSpc>
              <a:spcBef>
                <a:spcPts val="1000"/>
              </a:spcBef>
              <a:spcAft>
                <a:spcPts val="0"/>
              </a:spcAft>
              <a:buClr>
                <a:schemeClr val="dk1"/>
              </a:buClr>
              <a:buSzPts val="2590"/>
              <a:buNone/>
            </a:pPr>
            <a:endParaRPr sz="259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Shape 657"/>
        <p:cNvGrpSpPr/>
        <p:nvPr/>
      </p:nvGrpSpPr>
      <p:grpSpPr>
        <a:xfrm>
          <a:off x="0" y="0"/>
          <a:ext cx="0" cy="0"/>
          <a:chOff x="0" y="0"/>
          <a:chExt cx="0" cy="0"/>
        </a:xfrm>
      </p:grpSpPr>
      <p:sp>
        <p:nvSpPr>
          <p:cNvPr id="658" name="Google Shape;658;p10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MATH</a:t>
            </a:r>
            <a:endParaRPr/>
          </a:p>
        </p:txBody>
      </p:sp>
      <p:sp>
        <p:nvSpPr>
          <p:cNvPr id="659" name="Google Shape;659;p10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50800" algn="l" rtl="0">
              <a:lnSpc>
                <a:spcPct val="90000"/>
              </a:lnSpc>
              <a:spcBef>
                <a:spcPts val="0"/>
              </a:spcBef>
              <a:spcAft>
                <a:spcPts val="0"/>
              </a:spcAft>
              <a:buClr>
                <a:schemeClr val="dk1"/>
              </a:buClr>
              <a:buSzPts val="2800"/>
              <a:buNone/>
            </a:pPr>
            <a:endParaRPr/>
          </a:p>
        </p:txBody>
      </p:sp>
      <p:pic>
        <p:nvPicPr>
          <p:cNvPr id="660" name="Google Shape;660;p108"/>
          <p:cNvPicPr preferRelativeResize="0"/>
          <p:nvPr/>
        </p:nvPicPr>
        <p:blipFill rotWithShape="1">
          <a:blip r:embed="rId3">
            <a:alphaModFix/>
          </a:blip>
          <a:srcRect/>
          <a:stretch/>
        </p:blipFill>
        <p:spPr>
          <a:xfrm>
            <a:off x="2497683" y="1479716"/>
            <a:ext cx="6264180" cy="5078243"/>
          </a:xfrm>
          <a:prstGeom prst="rect">
            <a:avLst/>
          </a:prstGeom>
          <a:noFill/>
          <a:ln>
            <a:noFill/>
          </a:ln>
        </p:spPr>
      </p:pic>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Shape 664"/>
        <p:cNvGrpSpPr/>
        <p:nvPr/>
      </p:nvGrpSpPr>
      <p:grpSpPr>
        <a:xfrm>
          <a:off x="0" y="0"/>
          <a:ext cx="0" cy="0"/>
          <a:chOff x="0" y="0"/>
          <a:chExt cx="0" cy="0"/>
        </a:xfrm>
      </p:grpSpPr>
      <p:sp>
        <p:nvSpPr>
          <p:cNvPr id="665" name="Google Shape;665;p10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Math.E(Euler's constant)</a:t>
            </a:r>
            <a:endParaRPr/>
          </a:p>
        </p:txBody>
      </p:sp>
      <p:sp>
        <p:nvSpPr>
          <p:cNvPr id="666" name="Google Shape;666;p10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&lt;script type="text/javascript"&gt;</a:t>
            </a:r>
            <a:endParaRPr/>
          </a:p>
          <a:p>
            <a:pPr marL="228600" lvl="0" indent="-228600" algn="l" rtl="0">
              <a:lnSpc>
                <a:spcPct val="90000"/>
              </a:lnSpc>
              <a:spcBef>
                <a:spcPts val="1000"/>
              </a:spcBef>
              <a:spcAft>
                <a:spcPts val="0"/>
              </a:spcAft>
              <a:buClr>
                <a:schemeClr val="dk1"/>
              </a:buClr>
              <a:buSzPts val="2800"/>
              <a:buChar char="•"/>
            </a:pPr>
            <a:r>
              <a:rPr lang="en-US"/>
              <a:t>var property_value = Math.E</a:t>
            </a:r>
            <a:endParaRPr/>
          </a:p>
          <a:p>
            <a:pPr marL="228600" lvl="0" indent="-228600" algn="l" rtl="0">
              <a:lnSpc>
                <a:spcPct val="90000"/>
              </a:lnSpc>
              <a:spcBef>
                <a:spcPts val="1000"/>
              </a:spcBef>
              <a:spcAft>
                <a:spcPts val="0"/>
              </a:spcAft>
              <a:buClr>
                <a:schemeClr val="dk1"/>
              </a:buClr>
              <a:buSzPts val="2800"/>
              <a:buChar char="•"/>
            </a:pPr>
            <a:r>
              <a:rPr lang="en-US"/>
              <a:t>document.write("Property Value is :" + property_value);</a:t>
            </a:r>
            <a:endParaRPr/>
          </a:p>
          <a:p>
            <a:pPr marL="228600" lvl="0" indent="-228600" algn="l" rtl="0">
              <a:lnSpc>
                <a:spcPct val="90000"/>
              </a:lnSpc>
              <a:spcBef>
                <a:spcPts val="1000"/>
              </a:spcBef>
              <a:spcAft>
                <a:spcPts val="0"/>
              </a:spcAft>
              <a:buClr>
                <a:schemeClr val="dk1"/>
              </a:buClr>
              <a:buSzPts val="2800"/>
              <a:buChar char="•"/>
            </a:pPr>
            <a:r>
              <a:rPr lang="en-US"/>
              <a:t>&lt;/script&gt;</a:t>
            </a:r>
            <a:endParaRPr/>
          </a:p>
          <a:p>
            <a:pPr marL="228600" lvl="0" indent="-5080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Char char="•"/>
            </a:pPr>
            <a:r>
              <a:rPr lang="en-US"/>
              <a:t>Output</a:t>
            </a:r>
            <a:endParaRPr/>
          </a:p>
          <a:p>
            <a:pPr marL="228600" lvl="0" indent="-228600" algn="l" rtl="0">
              <a:lnSpc>
                <a:spcPct val="90000"/>
              </a:lnSpc>
              <a:spcBef>
                <a:spcPts val="1000"/>
              </a:spcBef>
              <a:spcAft>
                <a:spcPts val="0"/>
              </a:spcAft>
              <a:buClr>
                <a:schemeClr val="dk1"/>
              </a:buClr>
              <a:buSzPts val="2800"/>
              <a:buChar char="•"/>
            </a:pPr>
            <a:r>
              <a:rPr lang="en-US"/>
              <a:t>Property Value is :2.718281828459045</a:t>
            </a:r>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Shape 670"/>
        <p:cNvGrpSpPr/>
        <p:nvPr/>
      </p:nvGrpSpPr>
      <p:grpSpPr>
        <a:xfrm>
          <a:off x="0" y="0"/>
          <a:ext cx="0" cy="0"/>
          <a:chOff x="0" y="0"/>
          <a:chExt cx="0" cy="0"/>
        </a:xfrm>
      </p:grpSpPr>
      <p:sp>
        <p:nvSpPr>
          <p:cNvPr id="671" name="Google Shape;671;p1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Math-LN2(natural logarithm of 2)</a:t>
            </a:r>
            <a:endParaRPr/>
          </a:p>
        </p:txBody>
      </p:sp>
      <p:sp>
        <p:nvSpPr>
          <p:cNvPr id="672" name="Google Shape;672;p1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&lt;script type="text/javascript"&gt;</a:t>
            </a:r>
            <a:endParaRPr/>
          </a:p>
          <a:p>
            <a:pPr marL="228600" lvl="0" indent="-228600" algn="l" rtl="0">
              <a:lnSpc>
                <a:spcPct val="90000"/>
              </a:lnSpc>
              <a:spcBef>
                <a:spcPts val="1000"/>
              </a:spcBef>
              <a:spcAft>
                <a:spcPts val="0"/>
              </a:spcAft>
              <a:buClr>
                <a:schemeClr val="dk1"/>
              </a:buClr>
              <a:buSzPts val="2800"/>
              <a:buChar char="•"/>
            </a:pPr>
            <a:r>
              <a:rPr lang="en-US"/>
              <a:t>var property_value = Math.LN2</a:t>
            </a:r>
            <a:endParaRPr/>
          </a:p>
          <a:p>
            <a:pPr marL="228600" lvl="0" indent="-228600" algn="l" rtl="0">
              <a:lnSpc>
                <a:spcPct val="90000"/>
              </a:lnSpc>
              <a:spcBef>
                <a:spcPts val="1000"/>
              </a:spcBef>
              <a:spcAft>
                <a:spcPts val="0"/>
              </a:spcAft>
              <a:buClr>
                <a:schemeClr val="dk1"/>
              </a:buClr>
              <a:buSzPts val="2800"/>
              <a:buChar char="•"/>
            </a:pPr>
            <a:r>
              <a:rPr lang="en-US"/>
              <a:t>document.write("Property Value is : " + property_value);</a:t>
            </a:r>
            <a:endParaRPr/>
          </a:p>
          <a:p>
            <a:pPr marL="228600" lvl="0" indent="-228600" algn="l" rtl="0">
              <a:lnSpc>
                <a:spcPct val="90000"/>
              </a:lnSpc>
              <a:spcBef>
                <a:spcPts val="1000"/>
              </a:spcBef>
              <a:spcAft>
                <a:spcPts val="0"/>
              </a:spcAft>
              <a:buClr>
                <a:schemeClr val="dk1"/>
              </a:buClr>
              <a:buSzPts val="2800"/>
              <a:buChar char="•"/>
            </a:pPr>
            <a:r>
              <a:rPr lang="en-US"/>
              <a:t>&lt;/script&gt;</a:t>
            </a:r>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Shape 676"/>
        <p:cNvGrpSpPr/>
        <p:nvPr/>
      </p:nvGrpSpPr>
      <p:grpSpPr>
        <a:xfrm>
          <a:off x="0" y="0"/>
          <a:ext cx="0" cy="0"/>
          <a:chOff x="0" y="0"/>
          <a:chExt cx="0" cy="0"/>
        </a:xfrm>
      </p:grpSpPr>
      <p:sp>
        <p:nvSpPr>
          <p:cNvPr id="677" name="Google Shape;677;p1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Math-LN10(natural logarithm of 10)</a:t>
            </a:r>
            <a:endParaRPr/>
          </a:p>
        </p:txBody>
      </p:sp>
      <p:sp>
        <p:nvSpPr>
          <p:cNvPr id="678" name="Google Shape;678;p1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&lt;script type="text/javascript"&gt;</a:t>
            </a:r>
            <a:endParaRPr/>
          </a:p>
          <a:p>
            <a:pPr marL="228600" lvl="0" indent="-228600" algn="l" rtl="0">
              <a:lnSpc>
                <a:spcPct val="90000"/>
              </a:lnSpc>
              <a:spcBef>
                <a:spcPts val="1000"/>
              </a:spcBef>
              <a:spcAft>
                <a:spcPts val="0"/>
              </a:spcAft>
              <a:buClr>
                <a:schemeClr val="dk1"/>
              </a:buClr>
              <a:buSzPts val="2800"/>
              <a:buChar char="•"/>
            </a:pPr>
            <a:r>
              <a:rPr lang="en-US"/>
              <a:t>var property_value = Math.LN10</a:t>
            </a:r>
            <a:endParaRPr/>
          </a:p>
          <a:p>
            <a:pPr marL="228600" lvl="0" indent="-228600" algn="l" rtl="0">
              <a:lnSpc>
                <a:spcPct val="90000"/>
              </a:lnSpc>
              <a:spcBef>
                <a:spcPts val="1000"/>
              </a:spcBef>
              <a:spcAft>
                <a:spcPts val="0"/>
              </a:spcAft>
              <a:buClr>
                <a:schemeClr val="dk1"/>
              </a:buClr>
              <a:buSzPts val="2800"/>
              <a:buChar char="•"/>
            </a:pPr>
            <a:r>
              <a:rPr lang="en-US"/>
              <a:t>document.write("Property Value is : " + property_value);</a:t>
            </a:r>
            <a:endParaRPr/>
          </a:p>
          <a:p>
            <a:pPr marL="228600" lvl="0" indent="-228600" algn="l" rtl="0">
              <a:lnSpc>
                <a:spcPct val="90000"/>
              </a:lnSpc>
              <a:spcBef>
                <a:spcPts val="1000"/>
              </a:spcBef>
              <a:spcAft>
                <a:spcPts val="0"/>
              </a:spcAft>
              <a:buClr>
                <a:schemeClr val="dk1"/>
              </a:buClr>
              <a:buSzPts val="2800"/>
              <a:buChar char="•"/>
            </a:pPr>
            <a:r>
              <a:rPr lang="en-US"/>
              <a:t>&lt;/script&gt;</a:t>
            </a:r>
            <a:endParaRPr/>
          </a:p>
          <a:p>
            <a:pPr marL="228600" lvl="0" indent="-5080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Char char="•"/>
            </a:pPr>
            <a:r>
              <a:rPr lang="en-US"/>
              <a:t>Output</a:t>
            </a:r>
            <a:endParaRPr/>
          </a:p>
          <a:p>
            <a:pPr marL="228600" lvl="0" indent="-228600" algn="l" rtl="0">
              <a:lnSpc>
                <a:spcPct val="90000"/>
              </a:lnSpc>
              <a:spcBef>
                <a:spcPts val="1000"/>
              </a:spcBef>
              <a:spcAft>
                <a:spcPts val="0"/>
              </a:spcAft>
              <a:buClr>
                <a:schemeClr val="dk1"/>
              </a:buClr>
              <a:buSzPts val="2800"/>
              <a:buChar char="•"/>
            </a:pPr>
            <a:r>
              <a:rPr lang="en-US"/>
              <a:t>Property Value is : 2.302585092994046</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5650</Words>
  <Application>Microsoft Office PowerPoint</Application>
  <PresentationFormat>Widescreen</PresentationFormat>
  <Paragraphs>1032</Paragraphs>
  <Slides>144</Slides>
  <Notes>126</Notes>
  <HiddenSlides>5</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144</vt:i4>
      </vt:variant>
    </vt:vector>
  </HeadingPairs>
  <TitlesOfParts>
    <vt:vector size="150" baseType="lpstr">
      <vt:lpstr>Arial</vt:lpstr>
      <vt:lpstr>Calibri</vt:lpstr>
      <vt:lpstr>Courier New</vt:lpstr>
      <vt:lpstr>Times New Roman</vt:lpstr>
      <vt:lpstr>Verdana</vt:lpstr>
      <vt:lpstr>Office Theme</vt:lpstr>
      <vt:lpstr>Unit 3</vt:lpstr>
      <vt:lpstr>INTRODUCTION</vt:lpstr>
      <vt:lpstr>Why to Learn Javascript </vt:lpstr>
      <vt:lpstr>PowerPoint Presentation</vt:lpstr>
      <vt:lpstr>PowerPoint Presentation</vt:lpstr>
      <vt:lpstr>PowerPoint Presentation</vt:lpstr>
      <vt:lpstr>PowerPoint Presentation</vt:lpstr>
      <vt:lpstr>Applications of Javascript Programming </vt:lpstr>
      <vt:lpstr>PowerPoint Presentation</vt:lpstr>
      <vt:lpstr>Client-Side JavaScript </vt:lpstr>
      <vt:lpstr>Advantages of JavaScript </vt:lpstr>
      <vt:lpstr>Limitations of JavaScript </vt:lpstr>
      <vt:lpstr>JavaScript Development Tools </vt:lpstr>
      <vt:lpstr>Server-Side JavaScript</vt:lpstr>
      <vt:lpstr>JavaScript - Syntax </vt:lpstr>
      <vt:lpstr>Hello World using Javascript </vt:lpstr>
      <vt:lpstr>PowerPoint Presentation</vt:lpstr>
      <vt:lpstr>Whitespace and Line Breaks </vt:lpstr>
      <vt:lpstr>PowerPoint Presentation</vt:lpstr>
      <vt:lpstr>PowerPoint Presentation</vt:lpstr>
      <vt:lpstr>Comments in JavaScript</vt:lpstr>
      <vt:lpstr>PowerPoint Presentation</vt:lpstr>
      <vt:lpstr>JavaScript - Objects </vt:lpstr>
      <vt:lpstr>Object Properties </vt:lpstr>
      <vt:lpstr>User-Defined Objects </vt:lpstr>
      <vt:lpstr>PowerPoint Presentation</vt:lpstr>
      <vt:lpstr>Javascript Operators</vt:lpstr>
      <vt:lpstr>Arithmetic Operators </vt:lpstr>
      <vt:lpstr>PowerPoint Presentation</vt:lpstr>
      <vt:lpstr>Comparison Operators </vt:lpstr>
      <vt:lpstr>PowerPoint Presentation</vt:lpstr>
      <vt:lpstr>Logical Operators</vt:lpstr>
      <vt:lpstr>PowerPoint Presentation</vt:lpstr>
      <vt:lpstr>Bitwise Operators </vt:lpstr>
      <vt:lpstr>Assignment Operators </vt:lpstr>
      <vt:lpstr>PowerPoint Presentation</vt:lpstr>
      <vt:lpstr>Miscellaneous Operator </vt:lpstr>
      <vt:lpstr>Comma Operator (,) in JavaScript? </vt:lpstr>
      <vt:lpstr>Delete operator</vt:lpstr>
      <vt:lpstr>if-else </vt:lpstr>
      <vt:lpstr>PowerPoint Presentation</vt:lpstr>
      <vt:lpstr>Example </vt:lpstr>
      <vt:lpstr>PowerPoint Presentation</vt:lpstr>
      <vt:lpstr>PowerPoint Presentation</vt:lpstr>
      <vt:lpstr>Switch Case </vt:lpstr>
      <vt:lpstr>PowerPoint Presentation</vt:lpstr>
      <vt:lpstr>while Loop </vt:lpstr>
      <vt:lpstr>PowerPoint Presentation</vt:lpstr>
      <vt:lpstr>PowerPoint Presentation</vt:lpstr>
      <vt:lpstr>do...while Loop </vt:lpstr>
      <vt:lpstr>PowerPoint Presentation</vt:lpstr>
      <vt:lpstr>PowerPoint Presentation</vt:lpstr>
      <vt:lpstr>For Loop </vt:lpstr>
      <vt:lpstr>PowerPoint Presentation</vt:lpstr>
      <vt:lpstr>PowerPoint Presentation</vt:lpstr>
      <vt:lpstr>break Statement </vt:lpstr>
      <vt:lpstr>PowerPoint Presentation</vt:lpstr>
      <vt:lpstr>PowerPoint Presentation</vt:lpstr>
      <vt:lpstr>continue Statement </vt:lpstr>
      <vt:lpstr>PowerPoint Presentation</vt:lpstr>
      <vt:lpstr>Functions </vt:lpstr>
      <vt:lpstr>PowerPoint Presentation</vt:lpstr>
      <vt:lpstr>PowerPoint Presentation</vt:lpstr>
      <vt:lpstr>return Statement </vt:lpstr>
      <vt:lpstr>PowerPoint Presentation</vt:lpstr>
      <vt:lpstr>Var</vt:lpstr>
      <vt:lpstr>With</vt:lpstr>
      <vt:lpstr> JavaScript Array </vt:lpstr>
      <vt:lpstr>PowerPoint Presentation</vt:lpstr>
      <vt:lpstr>PowerPoint Presentation</vt:lpstr>
      <vt:lpstr>PowerPoint Presentation</vt:lpstr>
      <vt:lpstr>JavaScript Array Methods </vt:lpstr>
      <vt:lpstr>JavaScript Booleans </vt:lpstr>
      <vt:lpstr>PowerPoint Presentation</vt:lpstr>
      <vt:lpstr>Date</vt:lpstr>
      <vt:lpstr>PowerPoint Presentation</vt:lpstr>
      <vt:lpstr>PowerPoint Presentation</vt:lpstr>
      <vt:lpstr>JavaScript Number() Function </vt:lpstr>
      <vt:lpstr>PowerPoint Presentation</vt:lpstr>
      <vt:lpstr>MAX_VALUE</vt:lpstr>
      <vt:lpstr>MIN_VALUE</vt:lpstr>
      <vt:lpstr>NEGATIVE_INFINITY</vt:lpstr>
      <vt:lpstr>JavaScript Objects </vt:lpstr>
      <vt:lpstr>JavaScript Primitives </vt:lpstr>
      <vt:lpstr>PowerPoint Presentation</vt:lpstr>
      <vt:lpstr>Object Methods </vt:lpstr>
      <vt:lpstr>JavaScript String </vt:lpstr>
      <vt:lpstr>PowerPoint Presentation</vt:lpstr>
      <vt:lpstr>PowerPoint Presentation</vt:lpstr>
      <vt:lpstr>PowerPoint Presentation</vt:lpstr>
      <vt:lpstr>PowerPoint Presentation</vt:lpstr>
      <vt:lpstr>JavaScript String toLowerCase() Method </vt:lpstr>
      <vt:lpstr>JavaScript String toUpperCase() Method </vt:lpstr>
      <vt:lpstr>JavaScript String slice(beginIndex, endIndex) Method </vt:lpstr>
      <vt:lpstr>JavaScript String trim() Method </vt:lpstr>
      <vt:lpstr>MATH</vt:lpstr>
      <vt:lpstr>Math.E(Euler's constant)</vt:lpstr>
      <vt:lpstr>Math-LN2(natural logarithm of 2)</vt:lpstr>
      <vt:lpstr>Math-LN10(natural logarithm of 10)</vt:lpstr>
      <vt:lpstr>Math-LOG2E(base 2 logarithm of E)</vt:lpstr>
      <vt:lpstr>PowerPoint Presentation</vt:lpstr>
      <vt:lpstr>PowerPoint Presentation</vt:lpstr>
      <vt:lpstr>PowerPoint Presentation</vt:lpstr>
      <vt:lpstr>PowerPoint Presentation</vt:lpstr>
      <vt:lpstr>PowerPoint Presentation</vt:lpstr>
      <vt:lpstr>JavaScript RegExp </vt:lpstr>
      <vt:lpstr>Modifiers</vt:lpstr>
      <vt:lpstr>PowerPoint Presentation</vt:lpstr>
      <vt:lpstr>Brackets </vt:lpstr>
      <vt:lpstr>JavaScript - Document </vt:lpstr>
      <vt:lpstr>PowerPoint Presentation</vt:lpstr>
      <vt:lpstr>Area</vt:lpstr>
      <vt:lpstr>Link </vt:lpstr>
      <vt:lpstr>Anchor</vt:lpstr>
      <vt:lpstr>PowerPoint Presentation</vt:lpstr>
      <vt:lpstr>Image</vt:lpstr>
      <vt:lpstr>Applet</vt:lpstr>
      <vt:lpstr>JavaScript Events</vt:lpstr>
      <vt:lpstr>PowerPoint Presentation</vt:lpstr>
      <vt:lpstr>onblur Event</vt:lpstr>
      <vt:lpstr>PowerPoint Presentation</vt:lpstr>
      <vt:lpstr>onchange Event </vt:lpstr>
      <vt:lpstr>PowerPoint Presentation</vt:lpstr>
      <vt:lpstr>PowerPoint Presentation</vt:lpstr>
      <vt:lpstr>onclick Event </vt:lpstr>
      <vt:lpstr>PowerPoint Presentation</vt:lpstr>
      <vt:lpstr>ondblclick Event </vt:lpstr>
      <vt:lpstr>ondragend Event </vt:lpstr>
      <vt:lpstr>onerror Event </vt:lpstr>
      <vt:lpstr>onkeydown Event </vt:lpstr>
      <vt:lpstr>PowerPoint Presentation</vt:lpstr>
      <vt:lpstr>onkeypress Event </vt:lpstr>
      <vt:lpstr>onkeyup Event </vt:lpstr>
      <vt:lpstr>onload Event </vt:lpstr>
      <vt:lpstr>onunload Event </vt:lpstr>
      <vt:lpstr>PowerPoint Presentation</vt:lpstr>
      <vt:lpstr>onmousedown Event </vt:lpstr>
      <vt:lpstr>PowerPoint Presentation</vt:lpstr>
      <vt:lpstr>onmousemove Event </vt:lpstr>
      <vt:lpstr>onmouseout Event </vt:lpstr>
      <vt:lpstr>onresize Event</vt:lpstr>
      <vt:lpstr>PowerPoint Presentation</vt:lpstr>
      <vt:lpstr>onselect Event </vt:lpstr>
      <vt:lpstr>onsubmit Event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dc:title>
  <cp:lastModifiedBy>Windows User</cp:lastModifiedBy>
  <cp:revision>27</cp:revision>
  <dcterms:modified xsi:type="dcterms:W3CDTF">2020-02-15T04:31:12Z</dcterms:modified>
</cp:coreProperties>
</file>