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ED4C5CA-79EE-4A5F-A379-E4DD05C8EA7C}" type="datetimeFigureOut">
              <a:rPr lang="en-US" smtClean="0"/>
              <a:t>12/14/2018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8E96CF-7E08-4DD8-B598-D466D2E605DA}"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ED4C5CA-79EE-4A5F-A379-E4DD05C8EA7C}" type="datetimeFigureOut">
              <a:rPr lang="en-US" smtClean="0"/>
              <a:t>12/14/2018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8E96CF-7E08-4DD8-B598-D466D2E605D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ED4C5CA-79EE-4A5F-A379-E4DD05C8EA7C}" type="datetimeFigureOut">
              <a:rPr lang="en-US" smtClean="0"/>
              <a:t>12/14/2018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8E96CF-7E08-4DD8-B598-D466D2E605D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ED4C5CA-79EE-4A5F-A379-E4DD05C8EA7C}" type="datetimeFigureOut">
              <a:rPr lang="en-US" smtClean="0"/>
              <a:t>12/14/2018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8E96CF-7E08-4DD8-B598-D466D2E605DA}"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4C5CA-79EE-4A5F-A379-E4DD05C8EA7C}" type="datetimeFigureOut">
              <a:rPr lang="en-US" smtClean="0"/>
              <a:t>12/14/2018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8E96CF-7E08-4DD8-B598-D466D2E605DA}"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ED4C5CA-79EE-4A5F-A379-E4DD05C8EA7C}" type="datetimeFigureOut">
              <a:rPr lang="en-US" smtClean="0"/>
              <a:t>12/14/2018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8E96CF-7E08-4DD8-B598-D466D2E605DA}"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ED4C5CA-79EE-4A5F-A379-E4DD05C8EA7C}" type="datetimeFigureOut">
              <a:rPr lang="en-US" smtClean="0"/>
              <a:t>12/14/2018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18E96CF-7E08-4DD8-B598-D466D2E605DA}"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ED4C5CA-79EE-4A5F-A379-E4DD05C8EA7C}" type="datetimeFigureOut">
              <a:rPr lang="en-US" smtClean="0"/>
              <a:t>12/14/2018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18E96CF-7E08-4DD8-B598-D466D2E605DA}"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4C5CA-79EE-4A5F-A379-E4DD05C8EA7C}" type="datetimeFigureOut">
              <a:rPr lang="en-US" smtClean="0"/>
              <a:t>12/14/2018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18E96CF-7E08-4DD8-B598-D466D2E605D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4C5CA-79EE-4A5F-A379-E4DD05C8EA7C}" type="datetimeFigureOut">
              <a:rPr lang="en-US" smtClean="0"/>
              <a:t>12/14/2018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8E96CF-7E08-4DD8-B598-D466D2E605DA}"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4C5CA-79EE-4A5F-A379-E4DD05C8EA7C}" type="datetimeFigureOut">
              <a:rPr lang="en-US" smtClean="0"/>
              <a:t>12/14/2018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8E96CF-7E08-4DD8-B598-D466D2E605DA}"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4C5CA-79EE-4A5F-A379-E4DD05C8EA7C}" type="datetimeFigureOut">
              <a:rPr lang="en-US" smtClean="0"/>
              <a:t>12/14/2018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E96CF-7E08-4DD8-B598-D466D2E605DA}"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3  Chapter  2</a:t>
            </a:r>
            <a:endParaRPr lang="en-IN" dirty="0"/>
          </a:p>
        </p:txBody>
      </p:sp>
      <p:sp>
        <p:nvSpPr>
          <p:cNvPr id="3" name="Subtitle 2"/>
          <p:cNvSpPr>
            <a:spLocks noGrp="1"/>
          </p:cNvSpPr>
          <p:nvPr>
            <p:ph type="subTitle" idx="1"/>
          </p:nvPr>
        </p:nvSpPr>
        <p:spPr/>
        <p:txBody>
          <a:bodyPr>
            <a:normAutofit/>
          </a:bodyPr>
          <a:lstStyle/>
          <a:p>
            <a:r>
              <a:rPr lang="en-US" sz="6000" b="1" dirty="0" smtClean="0">
                <a:solidFill>
                  <a:srgbClr val="FF0000"/>
                </a:solidFill>
              </a:rPr>
              <a:t>Packages</a:t>
            </a:r>
            <a:endParaRPr lang="en-IN" sz="60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To compile and run the file on command prompt: </a:t>
            </a:r>
          </a:p>
          <a:p>
            <a:r>
              <a:rPr lang="fr-FR" dirty="0"/>
              <a:t>D:\Core Java\Packages&gt;</a:t>
            </a:r>
            <a:r>
              <a:rPr lang="fr-FR" dirty="0" err="1"/>
              <a:t>javac</a:t>
            </a:r>
            <a:r>
              <a:rPr lang="fr-FR" dirty="0"/>
              <a:t> -d . A.java </a:t>
            </a:r>
          </a:p>
          <a:p>
            <a:r>
              <a:rPr lang="fr-FR" dirty="0"/>
              <a:t>D:\Core Java\Packages&gt;</a:t>
            </a:r>
            <a:r>
              <a:rPr lang="fr-FR" dirty="0" err="1"/>
              <a:t>javac</a:t>
            </a:r>
            <a:r>
              <a:rPr lang="fr-FR" dirty="0"/>
              <a:t> -d . B.java </a:t>
            </a:r>
          </a:p>
          <a:p>
            <a:r>
              <a:rPr lang="en-IN" dirty="0"/>
              <a:t>D:\Core Java\Packages&gt;java </a:t>
            </a:r>
            <a:r>
              <a:rPr lang="en-IN" dirty="0" err="1"/>
              <a:t>mypack.B</a:t>
            </a:r>
            <a:r>
              <a:rPr lang="en-IN" dirty="0"/>
              <a:t> </a:t>
            </a:r>
          </a:p>
          <a:p>
            <a:r>
              <a:rPr lang="en-IN" b="1" dirty="0"/>
              <a:t>Hello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Using </a:t>
            </a:r>
            <a:r>
              <a:rPr lang="en-IN" b="1" dirty="0" err="1"/>
              <a:t>packagename.classname</a:t>
            </a:r>
            <a:r>
              <a:rPr lang="en-IN" b="1" dirty="0"/>
              <a:t> </a:t>
            </a:r>
            <a:endParaRPr lang="en-IN" dirty="0"/>
          </a:p>
        </p:txBody>
      </p:sp>
      <p:sp>
        <p:nvSpPr>
          <p:cNvPr id="3" name="Content Placeholder 2"/>
          <p:cNvSpPr>
            <a:spLocks noGrp="1"/>
          </p:cNvSpPr>
          <p:nvPr>
            <p:ph idx="1"/>
          </p:nvPr>
        </p:nvSpPr>
        <p:spPr/>
        <p:txBody>
          <a:bodyPr/>
          <a:lstStyle/>
          <a:p>
            <a:pPr>
              <a:buNone/>
            </a:pPr>
            <a:r>
              <a:rPr lang="en-IN" dirty="0"/>
              <a:t>package pack; </a:t>
            </a:r>
          </a:p>
          <a:p>
            <a:pPr>
              <a:buNone/>
            </a:pPr>
            <a:r>
              <a:rPr lang="en-IN" dirty="0"/>
              <a:t>public class A { </a:t>
            </a:r>
          </a:p>
          <a:p>
            <a:pPr>
              <a:buNone/>
            </a:pPr>
            <a:r>
              <a:rPr lang="en-IN" dirty="0"/>
              <a:t>public void </a:t>
            </a:r>
            <a:r>
              <a:rPr lang="en-IN" dirty="0" err="1"/>
              <a:t>msg</a:t>
            </a:r>
            <a:r>
              <a:rPr lang="en-IN" dirty="0"/>
              <a:t>() { </a:t>
            </a:r>
          </a:p>
          <a:p>
            <a:pPr>
              <a:buNone/>
            </a:pPr>
            <a:r>
              <a:rPr lang="en-IN" dirty="0" err="1"/>
              <a:t>System.out.println</a:t>
            </a:r>
            <a:r>
              <a:rPr lang="en-IN" dirty="0"/>
              <a:t>("Hello"); </a:t>
            </a:r>
          </a:p>
          <a:p>
            <a:pPr>
              <a:buNone/>
            </a:pPr>
            <a:r>
              <a:rPr lang="en-IN" dirty="0"/>
              <a:t>} }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buNone/>
            </a:pPr>
            <a:r>
              <a:rPr lang="en-IN" dirty="0"/>
              <a:t>package </a:t>
            </a:r>
            <a:r>
              <a:rPr lang="en-IN" dirty="0" err="1"/>
              <a:t>mypack</a:t>
            </a:r>
            <a:r>
              <a:rPr lang="en-IN" dirty="0"/>
              <a:t>; </a:t>
            </a:r>
          </a:p>
          <a:p>
            <a:pPr>
              <a:buNone/>
            </a:pPr>
            <a:r>
              <a:rPr lang="en-IN" dirty="0"/>
              <a:t>import </a:t>
            </a:r>
            <a:r>
              <a:rPr lang="en-IN" dirty="0" err="1"/>
              <a:t>pack.A</a:t>
            </a:r>
            <a:r>
              <a:rPr lang="en-IN" dirty="0"/>
              <a:t>; </a:t>
            </a:r>
            <a:r>
              <a:rPr lang="en-IN" b="1" dirty="0"/>
              <a:t>// Using </a:t>
            </a:r>
            <a:r>
              <a:rPr lang="en-IN" b="1" dirty="0" err="1"/>
              <a:t>packagename.classname</a:t>
            </a:r>
            <a:r>
              <a:rPr lang="en-IN" b="1" dirty="0"/>
              <a:t> </a:t>
            </a:r>
          </a:p>
          <a:p>
            <a:pPr>
              <a:buNone/>
            </a:pPr>
            <a:r>
              <a:rPr lang="en-IN" dirty="0"/>
              <a:t>class B { </a:t>
            </a:r>
          </a:p>
          <a:p>
            <a:pPr>
              <a:buNone/>
            </a:pPr>
            <a:r>
              <a:rPr lang="en-IN" dirty="0"/>
              <a:t>public static void main(String </a:t>
            </a:r>
            <a:r>
              <a:rPr lang="en-IN" dirty="0" err="1"/>
              <a:t>args</a:t>
            </a:r>
            <a:r>
              <a:rPr lang="en-IN" dirty="0"/>
              <a:t>[]) { </a:t>
            </a:r>
          </a:p>
          <a:p>
            <a:pPr>
              <a:buNone/>
            </a:pPr>
            <a:r>
              <a:rPr lang="en-IN" dirty="0"/>
              <a:t>A </a:t>
            </a:r>
            <a:r>
              <a:rPr lang="en-IN" dirty="0" err="1"/>
              <a:t>obj</a:t>
            </a:r>
            <a:r>
              <a:rPr lang="en-IN" dirty="0"/>
              <a:t> = new A(); </a:t>
            </a:r>
          </a:p>
          <a:p>
            <a:pPr>
              <a:buNone/>
            </a:pPr>
            <a:r>
              <a:rPr lang="en-IN" dirty="0"/>
              <a:t>obj.msg(); </a:t>
            </a:r>
          </a:p>
          <a:p>
            <a:pPr>
              <a:buNone/>
            </a:pPr>
            <a:r>
              <a:rPr lang="en-IN" dirty="0"/>
              <a:t>} }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b="1" dirty="0"/>
              <a:t>To compile and run the file on command prompt: </a:t>
            </a:r>
          </a:p>
          <a:p>
            <a:pPr>
              <a:buNone/>
            </a:pPr>
            <a:r>
              <a:rPr lang="fr-FR" dirty="0"/>
              <a:t>D:\Core Java\Packages&gt;</a:t>
            </a:r>
            <a:r>
              <a:rPr lang="fr-FR" dirty="0" err="1"/>
              <a:t>javac</a:t>
            </a:r>
            <a:r>
              <a:rPr lang="fr-FR" dirty="0"/>
              <a:t> -d . A.java </a:t>
            </a:r>
          </a:p>
          <a:p>
            <a:pPr>
              <a:buNone/>
            </a:pPr>
            <a:r>
              <a:rPr lang="fr-FR" dirty="0"/>
              <a:t>D:\Core Java\Packages&gt;</a:t>
            </a:r>
            <a:r>
              <a:rPr lang="fr-FR" dirty="0" err="1"/>
              <a:t>javac</a:t>
            </a:r>
            <a:r>
              <a:rPr lang="fr-FR" dirty="0"/>
              <a:t> -d . B.java </a:t>
            </a:r>
          </a:p>
          <a:p>
            <a:pPr>
              <a:buNone/>
            </a:pPr>
            <a:r>
              <a:rPr lang="en-IN" dirty="0"/>
              <a:t>D:\Core Java\Packages&gt;java </a:t>
            </a:r>
            <a:r>
              <a:rPr lang="en-IN" dirty="0" err="1"/>
              <a:t>mypack.B</a:t>
            </a:r>
            <a:r>
              <a:rPr lang="en-IN" dirty="0"/>
              <a:t> </a:t>
            </a:r>
          </a:p>
          <a:p>
            <a:pPr>
              <a:buNone/>
            </a:pPr>
            <a:r>
              <a:rPr lang="en-IN" b="1" dirty="0"/>
              <a:t>Hello </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Using fully qualified name </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If </a:t>
            </a:r>
            <a:r>
              <a:rPr lang="en-IN" dirty="0"/>
              <a:t>you use fully qualified name then only declared class of this package will be accessible. Now there is no need to import. But you need to use fully qualified name every time when you are accessing the class or interface. </a:t>
            </a:r>
          </a:p>
          <a:p>
            <a:pPr algn="just"/>
            <a:r>
              <a:rPr lang="en-IN" dirty="0"/>
              <a:t> It is generally used when two packages have same class name e.g. </a:t>
            </a:r>
            <a:r>
              <a:rPr lang="en-IN" dirty="0" err="1"/>
              <a:t>java.util</a:t>
            </a:r>
            <a:r>
              <a:rPr lang="en-IN" dirty="0"/>
              <a:t> and java.sql packages contain Date class. </a:t>
            </a:r>
          </a:p>
          <a:p>
            <a:pPr algn="just"/>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b="1" dirty="0"/>
              <a:t>package pack; </a:t>
            </a:r>
          </a:p>
          <a:p>
            <a:pPr>
              <a:buNone/>
            </a:pPr>
            <a:r>
              <a:rPr lang="en-IN" b="1" dirty="0"/>
              <a:t>public class A </a:t>
            </a:r>
          </a:p>
          <a:p>
            <a:pPr>
              <a:buNone/>
            </a:pPr>
            <a:r>
              <a:rPr lang="en-IN" dirty="0"/>
              <a:t>{ </a:t>
            </a:r>
          </a:p>
          <a:p>
            <a:pPr>
              <a:buNone/>
            </a:pPr>
            <a:r>
              <a:rPr lang="en-IN" b="1" dirty="0"/>
              <a:t>public void </a:t>
            </a:r>
            <a:r>
              <a:rPr lang="en-IN" b="1" dirty="0" err="1"/>
              <a:t>msg</a:t>
            </a:r>
            <a:r>
              <a:rPr lang="en-IN" b="1" dirty="0"/>
              <a:t>() </a:t>
            </a:r>
          </a:p>
          <a:p>
            <a:pPr>
              <a:buNone/>
            </a:pPr>
            <a:r>
              <a:rPr lang="en-IN" dirty="0"/>
              <a:t>{ </a:t>
            </a:r>
          </a:p>
          <a:p>
            <a:pPr>
              <a:buNone/>
            </a:pPr>
            <a:r>
              <a:rPr lang="en-IN" dirty="0" err="1"/>
              <a:t>System.out.println</a:t>
            </a:r>
            <a:r>
              <a:rPr lang="en-IN" dirty="0"/>
              <a:t>("Hello"); </a:t>
            </a:r>
          </a:p>
          <a:p>
            <a:pPr>
              <a:buNone/>
            </a:pPr>
            <a:r>
              <a:rPr lang="en-IN" dirty="0"/>
              <a:t>} }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buNone/>
            </a:pPr>
            <a:r>
              <a:rPr lang="en-IN" b="1" dirty="0"/>
              <a:t>package </a:t>
            </a:r>
            <a:r>
              <a:rPr lang="en-IN" b="1" dirty="0" err="1"/>
              <a:t>mypack</a:t>
            </a:r>
            <a:r>
              <a:rPr lang="en-IN" b="1" dirty="0"/>
              <a:t>; </a:t>
            </a:r>
          </a:p>
          <a:p>
            <a:pPr>
              <a:buNone/>
            </a:pPr>
            <a:r>
              <a:rPr lang="en-IN" b="1" dirty="0"/>
              <a:t>class B </a:t>
            </a:r>
          </a:p>
          <a:p>
            <a:pPr>
              <a:buNone/>
            </a:pPr>
            <a:r>
              <a:rPr lang="en-IN" dirty="0"/>
              <a:t>{ </a:t>
            </a:r>
          </a:p>
          <a:p>
            <a:pPr>
              <a:buNone/>
            </a:pPr>
            <a:r>
              <a:rPr lang="en-IN" b="1" dirty="0"/>
              <a:t>public static void main(String </a:t>
            </a:r>
            <a:r>
              <a:rPr lang="en-IN" b="1" dirty="0" err="1"/>
              <a:t>args</a:t>
            </a:r>
            <a:r>
              <a:rPr lang="en-IN" b="1" dirty="0"/>
              <a:t>[]) </a:t>
            </a:r>
          </a:p>
          <a:p>
            <a:pPr>
              <a:buNone/>
            </a:pPr>
            <a:r>
              <a:rPr lang="en-IN" dirty="0"/>
              <a:t>{ </a:t>
            </a:r>
          </a:p>
          <a:p>
            <a:pPr>
              <a:buNone/>
            </a:pPr>
            <a:r>
              <a:rPr lang="en-IN" dirty="0" err="1"/>
              <a:t>pack.A</a:t>
            </a:r>
            <a:r>
              <a:rPr lang="en-IN" dirty="0"/>
              <a:t> </a:t>
            </a:r>
            <a:r>
              <a:rPr lang="en-IN" dirty="0" err="1"/>
              <a:t>obj</a:t>
            </a:r>
            <a:r>
              <a:rPr lang="en-IN" dirty="0"/>
              <a:t> = </a:t>
            </a:r>
            <a:r>
              <a:rPr lang="en-IN" b="1" dirty="0"/>
              <a:t>new </a:t>
            </a:r>
            <a:r>
              <a:rPr lang="en-IN" b="1" dirty="0" err="1"/>
              <a:t>pack.A</a:t>
            </a:r>
            <a:r>
              <a:rPr lang="en-IN" b="1" dirty="0"/>
              <a:t>(); //using fully qualified name </a:t>
            </a:r>
          </a:p>
          <a:p>
            <a:pPr>
              <a:buNone/>
            </a:pPr>
            <a:r>
              <a:rPr lang="en-IN" dirty="0"/>
              <a:t>obj.msg(); </a:t>
            </a:r>
          </a:p>
          <a:p>
            <a:pPr>
              <a:buNone/>
            </a:pPr>
            <a:r>
              <a:rPr lang="en-IN" dirty="0"/>
              <a:t>} }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Default Packages </a:t>
            </a:r>
            <a:endParaRPr lang="en-IN" dirty="0"/>
          </a:p>
        </p:txBody>
      </p:sp>
      <p:sp>
        <p:nvSpPr>
          <p:cNvPr id="3" name="Content Placeholder 2"/>
          <p:cNvSpPr>
            <a:spLocks noGrp="1"/>
          </p:cNvSpPr>
          <p:nvPr>
            <p:ph idx="1"/>
          </p:nvPr>
        </p:nvSpPr>
        <p:spPr>
          <a:xfrm>
            <a:off x="457200" y="1428736"/>
            <a:ext cx="8229600" cy="5072098"/>
          </a:xfrm>
        </p:spPr>
        <p:txBody>
          <a:bodyPr>
            <a:normAutofit fontScale="92500" lnSpcReduction="10000"/>
          </a:bodyPr>
          <a:lstStyle/>
          <a:p>
            <a:pPr>
              <a:buNone/>
            </a:pPr>
            <a:r>
              <a:rPr lang="en-IN" dirty="0"/>
              <a:t>import </a:t>
            </a:r>
            <a:r>
              <a:rPr lang="en-IN" dirty="0" err="1"/>
              <a:t>java.lang.Math</a:t>
            </a:r>
            <a:r>
              <a:rPr lang="en-IN" dirty="0"/>
              <a:t>; // import 'Math' class </a:t>
            </a:r>
          </a:p>
          <a:p>
            <a:pPr>
              <a:buNone/>
            </a:pPr>
            <a:r>
              <a:rPr lang="en-IN" dirty="0"/>
              <a:t>public class </a:t>
            </a:r>
            <a:r>
              <a:rPr lang="en-IN" dirty="0" err="1"/>
              <a:t>ImportDemo</a:t>
            </a:r>
            <a:r>
              <a:rPr lang="en-IN" dirty="0"/>
              <a:t> </a:t>
            </a:r>
          </a:p>
          <a:p>
            <a:pPr>
              <a:buNone/>
            </a:pPr>
            <a:r>
              <a:rPr lang="en-IN" dirty="0"/>
              <a:t>{ </a:t>
            </a:r>
          </a:p>
          <a:p>
            <a:pPr>
              <a:buNone/>
            </a:pPr>
            <a:r>
              <a:rPr lang="en-IN" dirty="0"/>
              <a:t>public static void main(String </a:t>
            </a:r>
            <a:r>
              <a:rPr lang="en-IN" dirty="0" err="1"/>
              <a:t>args</a:t>
            </a:r>
            <a:r>
              <a:rPr lang="en-IN" dirty="0"/>
              <a:t>[]) </a:t>
            </a:r>
          </a:p>
          <a:p>
            <a:pPr>
              <a:buNone/>
            </a:pPr>
            <a:r>
              <a:rPr lang="en-IN" dirty="0"/>
              <a:t>{ </a:t>
            </a:r>
          </a:p>
          <a:p>
            <a:pPr>
              <a:buNone/>
            </a:pPr>
            <a:r>
              <a:rPr lang="en-IN" dirty="0"/>
              <a:t>double </a:t>
            </a:r>
            <a:r>
              <a:rPr lang="en-IN" dirty="0" err="1"/>
              <a:t>val</a:t>
            </a:r>
            <a:r>
              <a:rPr lang="en-IN" dirty="0"/>
              <a:t> = 64.0; </a:t>
            </a:r>
          </a:p>
          <a:p>
            <a:pPr>
              <a:buNone/>
            </a:pPr>
            <a:r>
              <a:rPr lang="en-IN" dirty="0"/>
              <a:t>double </a:t>
            </a:r>
            <a:r>
              <a:rPr lang="en-IN" dirty="0" err="1"/>
              <a:t>sqroot</a:t>
            </a:r>
            <a:r>
              <a:rPr lang="en-IN" dirty="0"/>
              <a:t> = </a:t>
            </a:r>
            <a:r>
              <a:rPr lang="en-IN" dirty="0" err="1"/>
              <a:t>Math.sqrt</a:t>
            </a:r>
            <a:r>
              <a:rPr lang="en-IN" dirty="0"/>
              <a:t>(</a:t>
            </a:r>
            <a:r>
              <a:rPr lang="en-IN" dirty="0" err="1"/>
              <a:t>val</a:t>
            </a:r>
            <a:r>
              <a:rPr lang="en-IN" dirty="0"/>
              <a:t>); </a:t>
            </a:r>
          </a:p>
          <a:p>
            <a:pPr>
              <a:buNone/>
            </a:pPr>
            <a:r>
              <a:rPr lang="nl-NL" dirty="0"/>
              <a:t>System.out.println("Sq. root of " + val + " is " + sqroot); </a:t>
            </a:r>
          </a:p>
          <a:p>
            <a:pPr>
              <a:buNone/>
            </a:pPr>
            <a:r>
              <a:rPr lang="en-IN" dirty="0"/>
              <a:t>} }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026" name="Picture 2"/>
          <p:cNvPicPr>
            <a:picLocks noChangeAspect="1" noChangeArrowheads="1"/>
          </p:cNvPicPr>
          <p:nvPr/>
        </p:nvPicPr>
        <p:blipFill>
          <a:blip r:embed="rId2"/>
          <a:srcRect/>
          <a:stretch>
            <a:fillRect/>
          </a:stretch>
        </p:blipFill>
        <p:spPr bwMode="auto">
          <a:xfrm>
            <a:off x="0" y="857232"/>
            <a:ext cx="9061843" cy="3857652"/>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r>
              <a:rPr lang="en-IN" dirty="0" smtClean="0"/>
              <a:t>A </a:t>
            </a:r>
            <a:r>
              <a:rPr lang="en-IN" b="1" dirty="0"/>
              <a:t>java package is a group of similar types of classes, interfaces and sub-packages. </a:t>
            </a:r>
          </a:p>
          <a:p>
            <a:pPr algn="just"/>
            <a:r>
              <a:rPr lang="en-IN" dirty="0" smtClean="0"/>
              <a:t>Package </a:t>
            </a:r>
            <a:r>
              <a:rPr lang="en-IN" dirty="0"/>
              <a:t>in java can be categorized in two form, </a:t>
            </a:r>
            <a:r>
              <a:rPr lang="en-IN" dirty="0" smtClean="0"/>
              <a:t>built-in </a:t>
            </a:r>
            <a:r>
              <a:rPr lang="en-IN" dirty="0"/>
              <a:t>package and user-defined package. </a:t>
            </a:r>
          </a:p>
          <a:p>
            <a:pPr algn="just"/>
            <a:r>
              <a:rPr lang="en-IN" dirty="0" smtClean="0"/>
              <a:t>There </a:t>
            </a:r>
            <a:r>
              <a:rPr lang="en-IN" dirty="0"/>
              <a:t>are many built-in packages such as java, </a:t>
            </a:r>
            <a:r>
              <a:rPr lang="en-IN" dirty="0" err="1"/>
              <a:t>lang</a:t>
            </a:r>
            <a:r>
              <a:rPr lang="en-IN" dirty="0"/>
              <a:t>, </a:t>
            </a:r>
            <a:r>
              <a:rPr lang="en-IN" dirty="0" err="1"/>
              <a:t>awt</a:t>
            </a:r>
            <a:r>
              <a:rPr lang="en-IN" dirty="0"/>
              <a:t>, </a:t>
            </a:r>
            <a:r>
              <a:rPr lang="en-IN" dirty="0" err="1"/>
              <a:t>javax</a:t>
            </a:r>
            <a:r>
              <a:rPr lang="en-IN" dirty="0"/>
              <a:t>, swing, net, </a:t>
            </a:r>
            <a:r>
              <a:rPr lang="en-IN" dirty="0" err="1"/>
              <a:t>io</a:t>
            </a:r>
            <a:r>
              <a:rPr lang="en-IN" dirty="0"/>
              <a:t>, </a:t>
            </a:r>
            <a:r>
              <a:rPr lang="en-IN" dirty="0" err="1"/>
              <a:t>util</a:t>
            </a:r>
            <a:r>
              <a:rPr lang="en-IN" dirty="0"/>
              <a:t>, </a:t>
            </a:r>
            <a:r>
              <a:rPr lang="en-IN" dirty="0" err="1"/>
              <a:t>sql</a:t>
            </a:r>
            <a:r>
              <a:rPr lang="en-IN" dirty="0"/>
              <a:t> etc. </a:t>
            </a:r>
          </a:p>
          <a:p>
            <a:pPr algn="just"/>
            <a:r>
              <a:rPr lang="en-IN" dirty="0" smtClean="0"/>
              <a:t>Here</a:t>
            </a:r>
            <a:r>
              <a:rPr lang="en-IN" dirty="0"/>
              <a:t>, we will have the detailed learning of creating and using user-defined packages. </a:t>
            </a:r>
          </a:p>
          <a:p>
            <a:pPr algn="just"/>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t>
            </a:r>
            <a:endParaRPr lang="en-IN" dirty="0"/>
          </a:p>
        </p:txBody>
      </p:sp>
      <p:sp>
        <p:nvSpPr>
          <p:cNvPr id="3" name="Content Placeholder 2"/>
          <p:cNvSpPr>
            <a:spLocks noGrp="1"/>
          </p:cNvSpPr>
          <p:nvPr>
            <p:ph idx="1"/>
          </p:nvPr>
        </p:nvSpPr>
        <p:spPr/>
        <p:txBody>
          <a:bodyPr>
            <a:normAutofit/>
          </a:bodyPr>
          <a:lstStyle/>
          <a:p>
            <a:pPr algn="just"/>
            <a:r>
              <a:rPr lang="en-IN" dirty="0" smtClean="0"/>
              <a:t>Programmers </a:t>
            </a:r>
            <a:r>
              <a:rPr lang="en-IN" dirty="0"/>
              <a:t>can define their own packages to bundle group of classes/interfaces, etc. It is a good practice to group related classes implemented by you so that a programmer can easily determine that the classes, interfaces, enumerations, and annotations are related. </a:t>
            </a:r>
          </a:p>
          <a:p>
            <a:pPr algn="just"/>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Creating Packages </a:t>
            </a:r>
            <a:endParaRPr lang="en-IN" dirty="0"/>
          </a:p>
        </p:txBody>
      </p:sp>
      <p:sp>
        <p:nvSpPr>
          <p:cNvPr id="3" name="Content Placeholder 2"/>
          <p:cNvSpPr>
            <a:spLocks noGrp="1"/>
          </p:cNvSpPr>
          <p:nvPr>
            <p:ph idx="1"/>
          </p:nvPr>
        </p:nvSpPr>
        <p:spPr/>
        <p:txBody>
          <a:bodyPr/>
          <a:lstStyle/>
          <a:p>
            <a:pPr algn="just"/>
            <a:r>
              <a:rPr lang="en-IN" b="1" dirty="0"/>
              <a:t>Built - in packages are pre defined packages in java. </a:t>
            </a:r>
          </a:p>
          <a:p>
            <a:pPr algn="just"/>
            <a:r>
              <a:rPr lang="en-IN" dirty="0" err="1"/>
              <a:t>Eg</a:t>
            </a:r>
            <a:r>
              <a:rPr lang="en-IN" dirty="0"/>
              <a:t>: as java, </a:t>
            </a:r>
            <a:r>
              <a:rPr lang="en-IN" dirty="0" err="1"/>
              <a:t>lang</a:t>
            </a:r>
            <a:r>
              <a:rPr lang="en-IN" dirty="0"/>
              <a:t>, </a:t>
            </a:r>
            <a:r>
              <a:rPr lang="en-IN" dirty="0" err="1"/>
              <a:t>awt</a:t>
            </a:r>
            <a:r>
              <a:rPr lang="en-IN" dirty="0"/>
              <a:t>, </a:t>
            </a:r>
            <a:r>
              <a:rPr lang="en-IN" dirty="0" err="1"/>
              <a:t>javax</a:t>
            </a:r>
            <a:r>
              <a:rPr lang="en-IN" dirty="0"/>
              <a:t>, swing, net, </a:t>
            </a:r>
            <a:r>
              <a:rPr lang="en-IN" dirty="0" err="1"/>
              <a:t>io</a:t>
            </a:r>
            <a:r>
              <a:rPr lang="en-IN" dirty="0"/>
              <a:t>, </a:t>
            </a:r>
            <a:r>
              <a:rPr lang="en-IN" dirty="0" err="1"/>
              <a:t>util</a:t>
            </a:r>
            <a:r>
              <a:rPr lang="en-IN" dirty="0"/>
              <a:t>, </a:t>
            </a:r>
            <a:r>
              <a:rPr lang="en-IN" dirty="0" err="1"/>
              <a:t>sql</a:t>
            </a:r>
            <a:r>
              <a:rPr lang="en-IN" dirty="0"/>
              <a:t> etc. </a:t>
            </a:r>
          </a:p>
          <a:p>
            <a:pPr algn="just"/>
            <a:r>
              <a:rPr lang="en-IN" b="1" dirty="0" smtClean="0"/>
              <a:t>User </a:t>
            </a:r>
            <a:r>
              <a:rPr lang="en-IN" b="1" dirty="0"/>
              <a:t>- defined packages are those packages that are created by programmers to bundle group of classes/interfaces, etc.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IN" dirty="0"/>
          </a:p>
        </p:txBody>
      </p:sp>
      <p:sp>
        <p:nvSpPr>
          <p:cNvPr id="3" name="Content Placeholder 2"/>
          <p:cNvSpPr>
            <a:spLocks noGrp="1"/>
          </p:cNvSpPr>
          <p:nvPr>
            <p:ph idx="1"/>
          </p:nvPr>
        </p:nvSpPr>
        <p:spPr/>
        <p:txBody>
          <a:bodyPr/>
          <a:lstStyle/>
          <a:p>
            <a:pPr>
              <a:buNone/>
            </a:pPr>
            <a:r>
              <a:rPr lang="en-IN" dirty="0"/>
              <a:t>package </a:t>
            </a:r>
            <a:r>
              <a:rPr lang="en-IN" dirty="0" err="1"/>
              <a:t>mypack</a:t>
            </a:r>
            <a:r>
              <a:rPr lang="en-IN" dirty="0"/>
              <a:t>; </a:t>
            </a:r>
          </a:p>
          <a:p>
            <a:pPr>
              <a:buNone/>
            </a:pPr>
            <a:r>
              <a:rPr lang="en-IN" dirty="0"/>
              <a:t>public class </a:t>
            </a:r>
            <a:r>
              <a:rPr lang="en-IN" dirty="0" err="1"/>
              <a:t>PackageDemo</a:t>
            </a:r>
            <a:r>
              <a:rPr lang="en-IN" dirty="0"/>
              <a:t> </a:t>
            </a:r>
          </a:p>
          <a:p>
            <a:pPr>
              <a:buNone/>
            </a:pPr>
            <a:r>
              <a:rPr lang="en-IN" dirty="0"/>
              <a:t>{ </a:t>
            </a:r>
          </a:p>
          <a:p>
            <a:pPr>
              <a:buNone/>
            </a:pPr>
            <a:r>
              <a:rPr lang="en-IN" dirty="0"/>
              <a:t>public static void main(String </a:t>
            </a:r>
            <a:r>
              <a:rPr lang="en-IN" dirty="0" err="1"/>
              <a:t>args</a:t>
            </a:r>
            <a:r>
              <a:rPr lang="en-IN" dirty="0"/>
              <a:t>[]) </a:t>
            </a:r>
          </a:p>
          <a:p>
            <a:pPr>
              <a:buNone/>
            </a:pPr>
            <a:r>
              <a:rPr lang="en-IN" dirty="0"/>
              <a:t>{ </a:t>
            </a:r>
          </a:p>
          <a:p>
            <a:pPr>
              <a:buNone/>
            </a:pPr>
            <a:r>
              <a:rPr lang="en-IN" dirty="0" err="1"/>
              <a:t>System.out.println</a:t>
            </a:r>
            <a:r>
              <a:rPr lang="en-IN" dirty="0"/>
              <a:t>("Welcome to packages"); </a:t>
            </a:r>
          </a:p>
          <a:p>
            <a:pPr>
              <a:buNone/>
            </a:pPr>
            <a:r>
              <a:rPr lang="en-IN" dirty="0"/>
              <a:t>} }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Default Package </a:t>
            </a:r>
            <a:endParaRPr lang="en-IN" dirty="0"/>
          </a:p>
        </p:txBody>
      </p:sp>
      <p:sp>
        <p:nvSpPr>
          <p:cNvPr id="3" name="Content Placeholder 2"/>
          <p:cNvSpPr>
            <a:spLocks noGrp="1"/>
          </p:cNvSpPr>
          <p:nvPr>
            <p:ph idx="1"/>
          </p:nvPr>
        </p:nvSpPr>
        <p:spPr/>
        <p:txBody>
          <a:bodyPr/>
          <a:lstStyle/>
          <a:p>
            <a:pPr algn="just"/>
            <a:r>
              <a:rPr lang="en-IN" dirty="0"/>
              <a:t>There are three packages that are imported by default for each source file in java. </a:t>
            </a:r>
          </a:p>
          <a:p>
            <a:pPr algn="just"/>
            <a:r>
              <a:rPr lang="en-IN" dirty="0"/>
              <a:t>1. package with no name </a:t>
            </a:r>
          </a:p>
          <a:p>
            <a:pPr algn="just"/>
            <a:r>
              <a:rPr lang="en-IN" dirty="0"/>
              <a:t>2. </a:t>
            </a:r>
            <a:r>
              <a:rPr lang="en-IN" dirty="0" err="1"/>
              <a:t>java.lang</a:t>
            </a:r>
            <a:r>
              <a:rPr lang="en-IN" dirty="0"/>
              <a:t> package </a:t>
            </a:r>
          </a:p>
          <a:p>
            <a:pPr algn="just"/>
            <a:r>
              <a:rPr lang="en-IN" dirty="0"/>
              <a:t>3. current package (the package in which the current file is defined)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Importing Packages and Using a Package </a:t>
            </a:r>
            <a:endParaRPr lang="en-IN" dirty="0"/>
          </a:p>
        </p:txBody>
      </p:sp>
      <p:sp>
        <p:nvSpPr>
          <p:cNvPr id="3" name="Content Placeholder 2"/>
          <p:cNvSpPr>
            <a:spLocks noGrp="1"/>
          </p:cNvSpPr>
          <p:nvPr>
            <p:ph idx="1"/>
          </p:nvPr>
        </p:nvSpPr>
        <p:spPr/>
        <p:txBody>
          <a:bodyPr/>
          <a:lstStyle/>
          <a:p>
            <a:endParaRPr lang="en-IN" dirty="0"/>
          </a:p>
          <a:p>
            <a:r>
              <a:rPr lang="en-IN" dirty="0"/>
              <a:t>There are three ways to import the package from outside the package. </a:t>
            </a:r>
          </a:p>
          <a:p>
            <a:r>
              <a:rPr lang="en-IN" dirty="0"/>
              <a:t>1. import package.*; </a:t>
            </a:r>
          </a:p>
          <a:p>
            <a:r>
              <a:rPr lang="en-IN" dirty="0"/>
              <a:t>2. import </a:t>
            </a:r>
            <a:r>
              <a:rPr lang="en-IN" dirty="0" err="1"/>
              <a:t>package.classname</a:t>
            </a:r>
            <a:r>
              <a:rPr lang="en-IN" dirty="0"/>
              <a:t>; </a:t>
            </a:r>
          </a:p>
          <a:p>
            <a:r>
              <a:rPr lang="en-IN" dirty="0"/>
              <a:t>3. using fully qualified name </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Using package.* </a:t>
            </a:r>
            <a:endParaRPr lang="en-IN" dirty="0"/>
          </a:p>
        </p:txBody>
      </p:sp>
      <p:sp>
        <p:nvSpPr>
          <p:cNvPr id="3" name="Content Placeholder 2"/>
          <p:cNvSpPr>
            <a:spLocks noGrp="1"/>
          </p:cNvSpPr>
          <p:nvPr>
            <p:ph idx="1"/>
          </p:nvPr>
        </p:nvSpPr>
        <p:spPr/>
        <p:txBody>
          <a:bodyPr/>
          <a:lstStyle/>
          <a:p>
            <a:pPr>
              <a:buNone/>
            </a:pPr>
            <a:r>
              <a:rPr lang="en-IN" dirty="0"/>
              <a:t>package pack; </a:t>
            </a:r>
          </a:p>
          <a:p>
            <a:pPr>
              <a:buNone/>
            </a:pPr>
            <a:r>
              <a:rPr lang="en-IN" dirty="0"/>
              <a:t>public class A { </a:t>
            </a:r>
          </a:p>
          <a:p>
            <a:pPr>
              <a:buNone/>
            </a:pPr>
            <a:r>
              <a:rPr lang="en-IN" dirty="0"/>
              <a:t>public void </a:t>
            </a:r>
            <a:r>
              <a:rPr lang="en-IN" dirty="0" err="1"/>
              <a:t>msg</a:t>
            </a:r>
            <a:r>
              <a:rPr lang="en-IN" dirty="0"/>
              <a:t>() { </a:t>
            </a:r>
          </a:p>
          <a:p>
            <a:pPr>
              <a:buNone/>
            </a:pPr>
            <a:r>
              <a:rPr lang="en-IN" dirty="0" err="1"/>
              <a:t>System.out.println</a:t>
            </a:r>
            <a:r>
              <a:rPr lang="en-IN" dirty="0"/>
              <a:t>("Hello"); </a:t>
            </a:r>
          </a:p>
          <a:p>
            <a:pPr>
              <a:buNone/>
            </a:pPr>
            <a:r>
              <a:rPr lang="en-IN" dirty="0"/>
              <a:t>} }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dirty="0"/>
              <a:t>package </a:t>
            </a:r>
            <a:r>
              <a:rPr lang="en-IN" dirty="0" err="1"/>
              <a:t>mypack</a:t>
            </a:r>
            <a:r>
              <a:rPr lang="en-IN" dirty="0"/>
              <a:t>; </a:t>
            </a:r>
          </a:p>
          <a:p>
            <a:pPr>
              <a:buNone/>
            </a:pPr>
            <a:r>
              <a:rPr lang="en-IN" dirty="0"/>
              <a:t>import pack.*; </a:t>
            </a:r>
            <a:r>
              <a:rPr lang="en-IN" b="1" dirty="0"/>
              <a:t>// Using packagename.* </a:t>
            </a:r>
          </a:p>
          <a:p>
            <a:pPr>
              <a:buNone/>
            </a:pPr>
            <a:r>
              <a:rPr lang="en-IN" dirty="0"/>
              <a:t>class B { </a:t>
            </a:r>
          </a:p>
          <a:p>
            <a:pPr>
              <a:buNone/>
            </a:pPr>
            <a:r>
              <a:rPr lang="en-IN" dirty="0"/>
              <a:t>public static void main(String </a:t>
            </a:r>
            <a:r>
              <a:rPr lang="en-IN" dirty="0" err="1"/>
              <a:t>args</a:t>
            </a:r>
            <a:r>
              <a:rPr lang="en-IN" dirty="0"/>
              <a:t>[]) { </a:t>
            </a:r>
          </a:p>
          <a:p>
            <a:pPr>
              <a:buNone/>
            </a:pPr>
            <a:r>
              <a:rPr lang="en-IN" dirty="0"/>
              <a:t>A </a:t>
            </a:r>
            <a:r>
              <a:rPr lang="en-IN" dirty="0" err="1"/>
              <a:t>obj</a:t>
            </a:r>
            <a:r>
              <a:rPr lang="en-IN" dirty="0"/>
              <a:t> = new A(); </a:t>
            </a:r>
          </a:p>
          <a:p>
            <a:pPr>
              <a:buNone/>
            </a:pPr>
            <a:r>
              <a:rPr lang="en-IN" dirty="0"/>
              <a:t>obj.msg(); </a:t>
            </a:r>
          </a:p>
          <a:p>
            <a:pPr>
              <a:buNone/>
            </a:pPr>
            <a:r>
              <a:rPr lang="en-IN" dirty="0"/>
              <a:t>} }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610</Words>
  <Application>Microsoft Office PowerPoint</Application>
  <PresentationFormat>On-screen Show (4:3)</PresentationFormat>
  <Paragraphs>95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Unit 3  Chapter  2</vt:lpstr>
      <vt:lpstr>Slide 2</vt:lpstr>
      <vt:lpstr>Advantages </vt:lpstr>
      <vt:lpstr>Creating Packages </vt:lpstr>
      <vt:lpstr>Example </vt:lpstr>
      <vt:lpstr>Default Package </vt:lpstr>
      <vt:lpstr>Importing Packages and Using a Package </vt:lpstr>
      <vt:lpstr>Using package.* </vt:lpstr>
      <vt:lpstr>Slide 9</vt:lpstr>
      <vt:lpstr>Slide 10</vt:lpstr>
      <vt:lpstr>Using packagename.classname </vt:lpstr>
      <vt:lpstr>Slide 12</vt:lpstr>
      <vt:lpstr>Slide 13</vt:lpstr>
      <vt:lpstr>Using fully qualified name </vt:lpstr>
      <vt:lpstr>Slide 15</vt:lpstr>
      <vt:lpstr>Slide 16</vt:lpstr>
      <vt:lpstr>Default Packages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Chapter </dc:title>
  <dc:creator>HCL</dc:creator>
  <cp:lastModifiedBy>HCL</cp:lastModifiedBy>
  <cp:revision>14</cp:revision>
  <dcterms:created xsi:type="dcterms:W3CDTF">2018-12-14T12:29:28Z</dcterms:created>
  <dcterms:modified xsi:type="dcterms:W3CDTF">2018-12-14T12:52:41Z</dcterms:modified>
</cp:coreProperties>
</file>