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5B6E-6550-4D39-9F31-62A5731DD1A8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31507-38F2-4064-A2AD-8C29CBA8C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261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5B6E-6550-4D39-9F31-62A5731DD1A8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31507-38F2-4064-A2AD-8C29CBA8C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4881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5B6E-6550-4D39-9F31-62A5731DD1A8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31507-38F2-4064-A2AD-8C29CBA8C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026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5B6E-6550-4D39-9F31-62A5731DD1A8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31507-38F2-4064-A2AD-8C29CBA8C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7646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5B6E-6550-4D39-9F31-62A5731DD1A8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31507-38F2-4064-A2AD-8C29CBA8C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1989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5B6E-6550-4D39-9F31-62A5731DD1A8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31507-38F2-4064-A2AD-8C29CBA8C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5580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5B6E-6550-4D39-9F31-62A5731DD1A8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31507-38F2-4064-A2AD-8C29CBA8C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4579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5B6E-6550-4D39-9F31-62A5731DD1A8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31507-38F2-4064-A2AD-8C29CBA8C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651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5B6E-6550-4D39-9F31-62A5731DD1A8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31507-38F2-4064-A2AD-8C29CBA8C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27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5B6E-6550-4D39-9F31-62A5731DD1A8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31507-38F2-4064-A2AD-8C29CBA8C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589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5B6E-6550-4D39-9F31-62A5731DD1A8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31507-38F2-4064-A2AD-8C29CBA8C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5588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65B6E-6550-4D39-9F31-62A5731DD1A8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31507-38F2-4064-A2AD-8C29CBA8C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02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3 – Chapter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Packages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775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2) Using </a:t>
            </a:r>
            <a:r>
              <a:rPr lang="en-US" b="1" u="sng" dirty="0" err="1" smtClean="0"/>
              <a:t>packagename.classname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//save by A.java  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 </a:t>
            </a:r>
          </a:p>
          <a:p>
            <a:pPr marL="0" indent="0">
              <a:buNone/>
            </a:pPr>
            <a:r>
              <a:rPr lang="en-US" b="1" dirty="0"/>
              <a:t>package</a:t>
            </a:r>
            <a:r>
              <a:rPr lang="en-US" dirty="0"/>
              <a:t> pack;  </a:t>
            </a:r>
          </a:p>
          <a:p>
            <a:pPr marL="0" indent="0">
              <a:buNone/>
            </a:pPr>
            <a:r>
              <a:rPr lang="en-US" b="1" dirty="0"/>
              <a:t>public</a:t>
            </a:r>
            <a:r>
              <a:rPr lang="en-US" dirty="0"/>
              <a:t> </a:t>
            </a:r>
            <a:r>
              <a:rPr lang="en-US" b="1" dirty="0"/>
              <a:t>class</a:t>
            </a:r>
            <a:r>
              <a:rPr lang="en-US" dirty="0"/>
              <a:t> A</a:t>
            </a:r>
          </a:p>
          <a:p>
            <a:pPr marL="0" indent="0">
              <a:buNone/>
            </a:pPr>
            <a:r>
              <a:rPr lang="en-US" dirty="0"/>
              <a:t>{  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b="1" dirty="0"/>
              <a:t>public</a:t>
            </a:r>
            <a:r>
              <a:rPr lang="en-US" dirty="0"/>
              <a:t> </a:t>
            </a:r>
            <a:r>
              <a:rPr lang="en-US" b="1" dirty="0"/>
              <a:t>void</a:t>
            </a:r>
            <a:r>
              <a:rPr lang="en-US" dirty="0"/>
              <a:t> </a:t>
            </a:r>
            <a:r>
              <a:rPr lang="en-US" dirty="0" err="1"/>
              <a:t>msg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 err="1"/>
              <a:t>System.out.println</a:t>
            </a:r>
            <a:r>
              <a:rPr lang="en-US" dirty="0"/>
              <a:t>("Hello");</a:t>
            </a:r>
          </a:p>
          <a:p>
            <a:pPr marL="0" indent="0">
              <a:buNone/>
            </a:pPr>
            <a:r>
              <a:rPr lang="en-US" dirty="0"/>
              <a:t>}  </a:t>
            </a:r>
            <a:r>
              <a:rPr lang="en-US" dirty="0" smtClean="0"/>
              <a:t>}</a:t>
            </a:r>
            <a:r>
              <a:rPr lang="en-US" dirty="0"/>
              <a:t> 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344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//save by B.java  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package</a:t>
            </a:r>
            <a:r>
              <a:rPr lang="en-US" dirty="0"/>
              <a:t> </a:t>
            </a:r>
            <a:r>
              <a:rPr lang="en-US" dirty="0" err="1"/>
              <a:t>mypack</a:t>
            </a:r>
            <a:r>
              <a:rPr lang="en-US" dirty="0"/>
              <a:t>;  </a:t>
            </a:r>
          </a:p>
          <a:p>
            <a:pPr marL="0" indent="0">
              <a:buNone/>
            </a:pPr>
            <a:r>
              <a:rPr lang="en-US" b="1" dirty="0"/>
              <a:t>import</a:t>
            </a:r>
            <a:r>
              <a:rPr lang="en-US" dirty="0"/>
              <a:t> </a:t>
            </a:r>
            <a:r>
              <a:rPr lang="en-US" dirty="0" err="1"/>
              <a:t>pack.A</a:t>
            </a:r>
            <a:r>
              <a:rPr lang="en-US" dirty="0"/>
              <a:t>;  </a:t>
            </a:r>
          </a:p>
          <a:p>
            <a:pPr marL="0" indent="0">
              <a:buNone/>
            </a:pPr>
            <a:r>
              <a:rPr lang="en-US" b="1" dirty="0"/>
              <a:t>class</a:t>
            </a:r>
            <a:r>
              <a:rPr lang="en-US" dirty="0"/>
              <a:t> B</a:t>
            </a:r>
          </a:p>
          <a:p>
            <a:pPr marL="0" indent="0">
              <a:buNone/>
            </a:pPr>
            <a:r>
              <a:rPr lang="en-US" dirty="0"/>
              <a:t>{  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b="1" dirty="0"/>
              <a:t>public</a:t>
            </a:r>
            <a:r>
              <a:rPr lang="en-US" dirty="0"/>
              <a:t> </a:t>
            </a:r>
            <a:r>
              <a:rPr lang="en-US" b="1" dirty="0"/>
              <a:t>static</a:t>
            </a:r>
            <a:r>
              <a:rPr lang="en-US" dirty="0"/>
              <a:t> </a:t>
            </a:r>
            <a:r>
              <a:rPr lang="en-US" b="1" dirty="0"/>
              <a:t>void</a:t>
            </a:r>
            <a:r>
              <a:rPr lang="en-US" dirty="0"/>
              <a:t> main(String </a:t>
            </a:r>
            <a:r>
              <a:rPr lang="en-US" dirty="0" err="1"/>
              <a:t>args</a:t>
            </a:r>
            <a:r>
              <a:rPr lang="en-US" dirty="0"/>
              <a:t>[])</a:t>
            </a:r>
          </a:p>
          <a:p>
            <a:pPr marL="0" indent="0">
              <a:buNone/>
            </a:pPr>
            <a:r>
              <a:rPr lang="en-US" dirty="0"/>
              <a:t>{  </a:t>
            </a:r>
          </a:p>
          <a:p>
            <a:pPr marL="0" indent="0">
              <a:buNone/>
            </a:pPr>
            <a:r>
              <a:rPr lang="en-US" dirty="0"/>
              <a:t>   A </a:t>
            </a:r>
            <a:r>
              <a:rPr lang="en-US" dirty="0" err="1"/>
              <a:t>obj</a:t>
            </a:r>
            <a:r>
              <a:rPr lang="en-US" dirty="0"/>
              <a:t> = </a:t>
            </a:r>
            <a:r>
              <a:rPr lang="en-US" b="1" dirty="0"/>
              <a:t>new</a:t>
            </a:r>
            <a:r>
              <a:rPr lang="en-US" dirty="0"/>
              <a:t> A();  </a:t>
            </a:r>
          </a:p>
          <a:p>
            <a:pPr marL="0" indent="0">
              <a:buNone/>
            </a:pPr>
            <a:r>
              <a:rPr lang="en-US" dirty="0"/>
              <a:t>   obj.msg();  </a:t>
            </a:r>
          </a:p>
          <a:p>
            <a:pPr marL="0" indent="0">
              <a:buNone/>
            </a:pPr>
            <a:r>
              <a:rPr lang="en-US" dirty="0"/>
              <a:t>  }  </a:t>
            </a:r>
            <a:r>
              <a:rPr lang="en-US" dirty="0" smtClean="0"/>
              <a:t>}</a:t>
            </a:r>
            <a:r>
              <a:rPr lang="en-US" dirty="0"/>
              <a:t> 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073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3) Using fully qualified </a:t>
            </a:r>
            <a:r>
              <a:rPr lang="en-US" b="1" u="sng" dirty="0" smtClean="0"/>
              <a:t>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//save by A.java  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package</a:t>
            </a:r>
            <a:r>
              <a:rPr lang="en-US" dirty="0"/>
              <a:t> pack;  </a:t>
            </a:r>
          </a:p>
          <a:p>
            <a:pPr marL="0" indent="0">
              <a:buNone/>
            </a:pPr>
            <a:r>
              <a:rPr lang="en-US" b="1" dirty="0"/>
              <a:t>public</a:t>
            </a:r>
            <a:r>
              <a:rPr lang="en-US" dirty="0"/>
              <a:t> </a:t>
            </a:r>
            <a:r>
              <a:rPr lang="en-US" b="1" dirty="0"/>
              <a:t>class</a:t>
            </a:r>
            <a:r>
              <a:rPr lang="en-US" dirty="0"/>
              <a:t> A</a:t>
            </a:r>
          </a:p>
          <a:p>
            <a:pPr marL="0" indent="0">
              <a:buNone/>
            </a:pPr>
            <a:r>
              <a:rPr lang="en-US" dirty="0"/>
              <a:t>{  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b="1" dirty="0"/>
              <a:t>public</a:t>
            </a:r>
            <a:r>
              <a:rPr lang="en-US" dirty="0"/>
              <a:t> </a:t>
            </a:r>
            <a:r>
              <a:rPr lang="en-US" b="1" dirty="0"/>
              <a:t>void</a:t>
            </a:r>
            <a:r>
              <a:rPr lang="en-US" dirty="0"/>
              <a:t> </a:t>
            </a:r>
            <a:r>
              <a:rPr lang="en-US" dirty="0" err="1"/>
              <a:t>msg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 err="1"/>
              <a:t>System.out.println</a:t>
            </a:r>
            <a:r>
              <a:rPr lang="en-US" dirty="0"/>
              <a:t>("Hello");</a:t>
            </a:r>
          </a:p>
          <a:p>
            <a:pPr marL="0" indent="0">
              <a:buNone/>
            </a:pPr>
            <a:r>
              <a:rPr lang="en-US" dirty="0"/>
              <a:t>}  </a:t>
            </a:r>
          </a:p>
          <a:p>
            <a:pPr marL="0" indent="0">
              <a:buNone/>
            </a:pPr>
            <a:r>
              <a:rPr lang="en-US" dirty="0"/>
              <a:t>} 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431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//save by B.java  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package</a:t>
            </a:r>
            <a:r>
              <a:rPr lang="en-US" dirty="0"/>
              <a:t> </a:t>
            </a:r>
            <a:r>
              <a:rPr lang="en-US" dirty="0" err="1"/>
              <a:t>mypack</a:t>
            </a:r>
            <a:r>
              <a:rPr lang="en-US" dirty="0"/>
              <a:t>;  </a:t>
            </a:r>
          </a:p>
          <a:p>
            <a:pPr marL="0" indent="0">
              <a:buNone/>
            </a:pPr>
            <a:r>
              <a:rPr lang="en-US" b="1" dirty="0"/>
              <a:t>class</a:t>
            </a:r>
            <a:r>
              <a:rPr lang="en-US" dirty="0"/>
              <a:t> B</a:t>
            </a:r>
          </a:p>
          <a:p>
            <a:pPr marL="0" indent="0">
              <a:buNone/>
            </a:pPr>
            <a:r>
              <a:rPr lang="en-US" dirty="0"/>
              <a:t>{  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b="1" dirty="0"/>
              <a:t>public</a:t>
            </a:r>
            <a:r>
              <a:rPr lang="en-US" dirty="0"/>
              <a:t> </a:t>
            </a:r>
            <a:r>
              <a:rPr lang="en-US" b="1" dirty="0"/>
              <a:t>static</a:t>
            </a:r>
            <a:r>
              <a:rPr lang="en-US" dirty="0"/>
              <a:t> </a:t>
            </a:r>
            <a:r>
              <a:rPr lang="en-US" b="1" dirty="0"/>
              <a:t>void</a:t>
            </a:r>
            <a:r>
              <a:rPr lang="en-US" dirty="0"/>
              <a:t> main(String </a:t>
            </a:r>
            <a:r>
              <a:rPr lang="en-US" dirty="0" err="1"/>
              <a:t>args</a:t>
            </a:r>
            <a:r>
              <a:rPr lang="en-US" dirty="0"/>
              <a:t>[])</a:t>
            </a:r>
          </a:p>
          <a:p>
            <a:pPr marL="0" indent="0">
              <a:buNone/>
            </a:pPr>
            <a:r>
              <a:rPr lang="en-US" dirty="0"/>
              <a:t>{  </a:t>
            </a:r>
          </a:p>
          <a:p>
            <a:pPr marL="0" indent="0">
              <a:buNone/>
            </a:pPr>
            <a:r>
              <a:rPr lang="en-US" dirty="0"/>
              <a:t>   </a:t>
            </a:r>
            <a:r>
              <a:rPr lang="en-US" dirty="0" err="1"/>
              <a:t>pack.A</a:t>
            </a:r>
            <a:r>
              <a:rPr lang="en-US" dirty="0"/>
              <a:t> </a:t>
            </a:r>
            <a:r>
              <a:rPr lang="en-US" dirty="0" err="1"/>
              <a:t>obj</a:t>
            </a:r>
            <a:r>
              <a:rPr lang="en-US" dirty="0"/>
              <a:t> = </a:t>
            </a:r>
            <a:r>
              <a:rPr lang="en-US" b="1" dirty="0"/>
              <a:t>new</a:t>
            </a:r>
            <a:r>
              <a:rPr lang="en-US" dirty="0"/>
              <a:t> </a:t>
            </a:r>
            <a:r>
              <a:rPr lang="en-US" dirty="0" err="1"/>
              <a:t>pack.A</a:t>
            </a:r>
            <a:r>
              <a:rPr lang="en-US" dirty="0"/>
              <a:t>();		//using fully qualified name  </a:t>
            </a:r>
          </a:p>
          <a:p>
            <a:pPr marL="0" indent="0">
              <a:buNone/>
            </a:pPr>
            <a:r>
              <a:rPr lang="en-US" dirty="0"/>
              <a:t>   obj.msg();  </a:t>
            </a:r>
          </a:p>
          <a:p>
            <a:pPr marL="0" indent="0">
              <a:buNone/>
            </a:pPr>
            <a:r>
              <a:rPr lang="en-US" dirty="0"/>
              <a:t>  }  </a:t>
            </a:r>
          </a:p>
          <a:p>
            <a:pPr marL="0" indent="0">
              <a:buNone/>
            </a:pPr>
            <a:r>
              <a:rPr lang="en-US" dirty="0"/>
              <a:t>} 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534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u="sng" dirty="0"/>
              <a:t>Default </a:t>
            </a:r>
            <a:r>
              <a:rPr lang="en-US" b="1" u="sng" dirty="0" smtClean="0"/>
              <a:t>Packages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12953552"/>
              </p:ext>
            </p:extLst>
          </p:nvPr>
        </p:nvGraphicFramePr>
        <p:xfrm>
          <a:off x="2057400" y="1981200"/>
          <a:ext cx="4343400" cy="32004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43400"/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Package Name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java.lang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java.io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java.util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java.applet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java.awt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java.net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944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import </a:t>
            </a:r>
            <a:r>
              <a:rPr lang="en-US" dirty="0" err="1"/>
              <a:t>java.lang.Math</a:t>
            </a:r>
            <a:r>
              <a:rPr lang="en-US" dirty="0"/>
              <a:t>; 	// import 'Math' class</a:t>
            </a:r>
          </a:p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ImportDemo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public static void main(String </a:t>
            </a:r>
            <a:r>
              <a:rPr lang="en-US" dirty="0" err="1"/>
              <a:t>args</a:t>
            </a:r>
            <a:r>
              <a:rPr lang="en-US" dirty="0"/>
              <a:t>[]) 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  double </a:t>
            </a:r>
            <a:r>
              <a:rPr lang="en-US" dirty="0" err="1"/>
              <a:t>val</a:t>
            </a:r>
            <a:r>
              <a:rPr lang="en-US" dirty="0"/>
              <a:t> = 64.0;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 double </a:t>
            </a:r>
            <a:r>
              <a:rPr lang="en-US" dirty="0" err="1" smtClean="0"/>
              <a:t>sqroot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Math.sqrt</a:t>
            </a:r>
            <a:r>
              <a:rPr lang="en-US" dirty="0"/>
              <a:t>(</a:t>
            </a:r>
            <a:r>
              <a:rPr lang="en-US" dirty="0" err="1"/>
              <a:t>val</a:t>
            </a:r>
            <a:r>
              <a:rPr lang="en-US" dirty="0"/>
              <a:t>);	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System.out.println</a:t>
            </a:r>
            <a:r>
              <a:rPr lang="en-US" dirty="0"/>
              <a:t>("Sq. root of " + </a:t>
            </a:r>
            <a:r>
              <a:rPr lang="en-US" dirty="0" err="1"/>
              <a:t>val</a:t>
            </a:r>
            <a:r>
              <a:rPr lang="en-US" dirty="0"/>
              <a:t> + " is " + </a:t>
            </a:r>
            <a:r>
              <a:rPr lang="en-US" dirty="0" err="1"/>
              <a:t>sqroot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116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/>
              <a:t>Package in java can be categorized in two form, built-in package and user-defined package.</a:t>
            </a:r>
          </a:p>
          <a:p>
            <a:pPr lvl="0" algn="just"/>
            <a:r>
              <a:rPr lang="en-US" dirty="0"/>
              <a:t>There are many built-in packages such as java, </a:t>
            </a:r>
            <a:r>
              <a:rPr lang="en-US" dirty="0" err="1"/>
              <a:t>lang</a:t>
            </a:r>
            <a:r>
              <a:rPr lang="en-US" dirty="0"/>
              <a:t>, </a:t>
            </a:r>
            <a:r>
              <a:rPr lang="en-US" dirty="0" err="1"/>
              <a:t>awt</a:t>
            </a:r>
            <a:r>
              <a:rPr lang="en-US" dirty="0"/>
              <a:t>, </a:t>
            </a:r>
            <a:r>
              <a:rPr lang="en-US" dirty="0" err="1"/>
              <a:t>javax</a:t>
            </a:r>
            <a:r>
              <a:rPr lang="en-US" dirty="0"/>
              <a:t>, swing, net, </a:t>
            </a:r>
            <a:r>
              <a:rPr lang="en-US" dirty="0" err="1"/>
              <a:t>io</a:t>
            </a:r>
            <a:r>
              <a:rPr lang="en-US" dirty="0"/>
              <a:t>, </a:t>
            </a:r>
            <a:r>
              <a:rPr lang="en-US" dirty="0" err="1"/>
              <a:t>util</a:t>
            </a:r>
            <a:r>
              <a:rPr lang="en-US" dirty="0"/>
              <a:t>, </a:t>
            </a:r>
            <a:r>
              <a:rPr lang="en-US" dirty="0" err="1"/>
              <a:t>sql</a:t>
            </a:r>
            <a:r>
              <a:rPr lang="en-US" dirty="0"/>
              <a:t> etc.</a:t>
            </a:r>
          </a:p>
          <a:p>
            <a:pPr algn="just"/>
            <a:r>
              <a:rPr lang="en-US" dirty="0"/>
              <a:t>Here, we will have the detailed learning of creating and using user-defined packages.</a:t>
            </a:r>
          </a:p>
        </p:txBody>
      </p:sp>
    </p:spTree>
    <p:extLst>
      <p:ext uri="{BB962C8B-B14F-4D97-AF65-F5344CB8AC3E}">
        <p14:creationId xmlns:p14="http://schemas.microsoft.com/office/powerpoint/2010/main" xmlns="" val="153774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Advantage of Java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/>
              <a:t>Java package is used to categorize the classes and interfaces so that they can be easily maintained.</a:t>
            </a:r>
          </a:p>
          <a:p>
            <a:pPr lvl="0" algn="just"/>
            <a:r>
              <a:rPr lang="en-US" dirty="0"/>
              <a:t>Java package provides access protection.</a:t>
            </a:r>
          </a:p>
          <a:p>
            <a:pPr lvl="0" algn="just"/>
            <a:r>
              <a:rPr lang="en-US" dirty="0"/>
              <a:t>Java package removes naming collision.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084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ackage in java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18490"/>
            <a:ext cx="6477000" cy="47775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47106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Creating a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Package </a:t>
            </a:r>
            <a:r>
              <a:rPr lang="en-US" dirty="0" err="1" smtClean="0"/>
              <a:t>packagename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Example: </a:t>
            </a:r>
            <a:r>
              <a:rPr lang="en-US" dirty="0" err="1" smtClean="0"/>
              <a:t>pakage</a:t>
            </a:r>
            <a:r>
              <a:rPr lang="en-US" dirty="0" smtClean="0"/>
              <a:t> </a:t>
            </a:r>
            <a:r>
              <a:rPr lang="en-US" dirty="0" err="1" smtClean="0"/>
              <a:t>abc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492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of java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package</a:t>
            </a:r>
            <a:r>
              <a:rPr lang="en-US" dirty="0"/>
              <a:t> </a:t>
            </a:r>
            <a:r>
              <a:rPr lang="en-US" dirty="0" err="1"/>
              <a:t>mypack</a:t>
            </a:r>
            <a:r>
              <a:rPr lang="en-US" dirty="0"/>
              <a:t>;  </a:t>
            </a:r>
          </a:p>
          <a:p>
            <a:pPr marL="0" indent="0">
              <a:buNone/>
            </a:pPr>
            <a:r>
              <a:rPr lang="en-US" b="1" dirty="0"/>
              <a:t>public</a:t>
            </a:r>
            <a:r>
              <a:rPr lang="en-US" dirty="0"/>
              <a:t> </a:t>
            </a:r>
            <a:r>
              <a:rPr lang="en-US" b="1" dirty="0"/>
              <a:t>class</a:t>
            </a:r>
            <a:r>
              <a:rPr lang="en-US" dirty="0"/>
              <a:t> Simple</a:t>
            </a:r>
          </a:p>
          <a:p>
            <a:pPr marL="0" indent="0">
              <a:buNone/>
            </a:pPr>
            <a:r>
              <a:rPr lang="en-US" dirty="0"/>
              <a:t>{  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b="1" dirty="0"/>
              <a:t>public</a:t>
            </a:r>
            <a:r>
              <a:rPr lang="en-US" dirty="0"/>
              <a:t> </a:t>
            </a:r>
            <a:r>
              <a:rPr lang="en-US" b="1" dirty="0"/>
              <a:t>static</a:t>
            </a:r>
            <a:r>
              <a:rPr lang="en-US" dirty="0"/>
              <a:t> </a:t>
            </a:r>
            <a:r>
              <a:rPr lang="en-US" b="1" dirty="0"/>
              <a:t>void</a:t>
            </a:r>
            <a:r>
              <a:rPr lang="en-US" dirty="0"/>
              <a:t> main(String </a:t>
            </a:r>
            <a:r>
              <a:rPr lang="en-US" dirty="0" err="1"/>
              <a:t>args</a:t>
            </a:r>
            <a:r>
              <a:rPr lang="en-US" dirty="0"/>
              <a:t>[])</a:t>
            </a:r>
          </a:p>
          <a:p>
            <a:pPr marL="0" indent="0">
              <a:buNone/>
            </a:pPr>
            <a:r>
              <a:rPr lang="en-US" dirty="0"/>
              <a:t>{  </a:t>
            </a:r>
          </a:p>
          <a:p>
            <a:pPr marL="0" indent="0">
              <a:buNone/>
            </a:pPr>
            <a:r>
              <a:rPr lang="en-US" dirty="0"/>
              <a:t>    </a:t>
            </a:r>
            <a:r>
              <a:rPr lang="en-US" dirty="0" err="1"/>
              <a:t>System.out.println</a:t>
            </a:r>
            <a:r>
              <a:rPr lang="en-US" dirty="0"/>
              <a:t>("Welcome to package");  </a:t>
            </a:r>
          </a:p>
          <a:p>
            <a:pPr marL="0" indent="0">
              <a:buNone/>
            </a:pPr>
            <a:r>
              <a:rPr lang="en-US" dirty="0"/>
              <a:t>   }  </a:t>
            </a:r>
          </a:p>
          <a:p>
            <a:pPr marL="0" indent="0">
              <a:buNone/>
            </a:pPr>
            <a:r>
              <a:rPr lang="en-US" dirty="0"/>
              <a:t>} 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024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u="sng" dirty="0"/>
              <a:t>The import Keyword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three ways to access the package from outside the package.</a:t>
            </a:r>
          </a:p>
          <a:p>
            <a:pPr lvl="0"/>
            <a:r>
              <a:rPr lang="en-US" dirty="0"/>
              <a:t>import package.*;</a:t>
            </a:r>
          </a:p>
          <a:p>
            <a:pPr lvl="0"/>
            <a:r>
              <a:rPr lang="en-US" dirty="0"/>
              <a:t>import </a:t>
            </a:r>
            <a:r>
              <a:rPr lang="en-US" dirty="0" err="1"/>
              <a:t>package.classname</a:t>
            </a:r>
            <a:r>
              <a:rPr lang="en-US" dirty="0"/>
              <a:t>;</a:t>
            </a:r>
          </a:p>
          <a:p>
            <a:pPr lvl="0"/>
            <a:r>
              <a:rPr lang="en-US" dirty="0"/>
              <a:t>fully qualified name.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361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1) Using packagename</a:t>
            </a:r>
            <a:r>
              <a:rPr lang="en-US" b="1" u="sng" dirty="0" smtClean="0"/>
              <a:t>.*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//save by A.java  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package</a:t>
            </a:r>
            <a:r>
              <a:rPr lang="en-US" dirty="0"/>
              <a:t> pack;  </a:t>
            </a:r>
          </a:p>
          <a:p>
            <a:pPr marL="0" indent="0">
              <a:buNone/>
            </a:pPr>
            <a:r>
              <a:rPr lang="en-US" b="1" dirty="0"/>
              <a:t>public</a:t>
            </a:r>
            <a:r>
              <a:rPr lang="en-US" dirty="0"/>
              <a:t> </a:t>
            </a:r>
            <a:r>
              <a:rPr lang="en-US" b="1" dirty="0"/>
              <a:t>class</a:t>
            </a:r>
            <a:r>
              <a:rPr lang="en-US" dirty="0"/>
              <a:t> A</a:t>
            </a:r>
          </a:p>
          <a:p>
            <a:pPr marL="0" indent="0">
              <a:buNone/>
            </a:pPr>
            <a:r>
              <a:rPr lang="en-US" dirty="0"/>
              <a:t>{  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b="1" dirty="0"/>
              <a:t>public</a:t>
            </a:r>
            <a:r>
              <a:rPr lang="en-US" dirty="0"/>
              <a:t> </a:t>
            </a:r>
            <a:r>
              <a:rPr lang="en-US" b="1" dirty="0"/>
              <a:t>void</a:t>
            </a:r>
            <a:r>
              <a:rPr lang="en-US" dirty="0"/>
              <a:t> </a:t>
            </a:r>
            <a:r>
              <a:rPr lang="en-US" dirty="0" err="1"/>
              <a:t>msg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 err="1"/>
              <a:t>System.out.println</a:t>
            </a:r>
            <a:r>
              <a:rPr lang="en-US" dirty="0"/>
              <a:t>("Hello");</a:t>
            </a:r>
          </a:p>
          <a:p>
            <a:pPr marL="0" indent="0">
              <a:buNone/>
            </a:pPr>
            <a:r>
              <a:rPr lang="en-US" dirty="0"/>
              <a:t>}  </a:t>
            </a:r>
          </a:p>
          <a:p>
            <a:pPr marL="0" indent="0">
              <a:buNone/>
            </a:pPr>
            <a:r>
              <a:rPr lang="en-US" dirty="0"/>
              <a:t>} 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469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//save by B.java  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package</a:t>
            </a:r>
            <a:r>
              <a:rPr lang="en-US" dirty="0"/>
              <a:t> </a:t>
            </a:r>
            <a:r>
              <a:rPr lang="en-US" dirty="0" err="1"/>
              <a:t>mypack</a:t>
            </a:r>
            <a:r>
              <a:rPr lang="en-US" dirty="0"/>
              <a:t>;  </a:t>
            </a:r>
          </a:p>
          <a:p>
            <a:pPr marL="0" indent="0">
              <a:buNone/>
            </a:pPr>
            <a:r>
              <a:rPr lang="en-US" b="1" dirty="0"/>
              <a:t>import</a:t>
            </a:r>
            <a:r>
              <a:rPr lang="en-US" dirty="0"/>
              <a:t> pack.*;  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b="1" dirty="0"/>
              <a:t>class</a:t>
            </a:r>
            <a:r>
              <a:rPr lang="en-US" dirty="0"/>
              <a:t> B</a:t>
            </a:r>
          </a:p>
          <a:p>
            <a:pPr marL="0" indent="0">
              <a:buNone/>
            </a:pPr>
            <a:r>
              <a:rPr lang="en-US" dirty="0"/>
              <a:t>{  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b="1" dirty="0"/>
              <a:t>public</a:t>
            </a:r>
            <a:r>
              <a:rPr lang="en-US" dirty="0"/>
              <a:t> </a:t>
            </a:r>
            <a:r>
              <a:rPr lang="en-US" b="1" dirty="0"/>
              <a:t>static</a:t>
            </a:r>
            <a:r>
              <a:rPr lang="en-US" dirty="0"/>
              <a:t> </a:t>
            </a:r>
            <a:r>
              <a:rPr lang="en-US" b="1" dirty="0"/>
              <a:t>void</a:t>
            </a:r>
            <a:r>
              <a:rPr lang="en-US" dirty="0"/>
              <a:t> main(String </a:t>
            </a:r>
            <a:r>
              <a:rPr lang="en-US" dirty="0" err="1"/>
              <a:t>args</a:t>
            </a:r>
            <a:r>
              <a:rPr lang="en-US" dirty="0"/>
              <a:t>[])</a:t>
            </a:r>
          </a:p>
          <a:p>
            <a:pPr marL="0" indent="0">
              <a:buNone/>
            </a:pPr>
            <a:r>
              <a:rPr lang="en-US" dirty="0"/>
              <a:t>{  </a:t>
            </a:r>
          </a:p>
          <a:p>
            <a:pPr marL="0" indent="0">
              <a:buNone/>
            </a:pPr>
            <a:r>
              <a:rPr lang="en-US" dirty="0"/>
              <a:t>   A </a:t>
            </a:r>
            <a:r>
              <a:rPr lang="en-US" dirty="0" err="1"/>
              <a:t>obj</a:t>
            </a:r>
            <a:r>
              <a:rPr lang="en-US" dirty="0"/>
              <a:t> = </a:t>
            </a:r>
            <a:r>
              <a:rPr lang="en-US" b="1" dirty="0"/>
              <a:t>new</a:t>
            </a:r>
            <a:r>
              <a:rPr lang="en-US" dirty="0"/>
              <a:t> A();  </a:t>
            </a:r>
          </a:p>
          <a:p>
            <a:pPr marL="0" indent="0">
              <a:buNone/>
            </a:pPr>
            <a:r>
              <a:rPr lang="en-US" dirty="0"/>
              <a:t>   obj.msg();  </a:t>
            </a:r>
          </a:p>
          <a:p>
            <a:pPr marL="0" indent="0">
              <a:buNone/>
            </a:pPr>
            <a:r>
              <a:rPr lang="en-US" dirty="0"/>
              <a:t>  }  </a:t>
            </a:r>
          </a:p>
          <a:p>
            <a:pPr marL="0" indent="0">
              <a:buNone/>
            </a:pPr>
            <a:r>
              <a:rPr lang="en-US" dirty="0"/>
              <a:t>} 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634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180</Words>
  <Application>Microsoft Office PowerPoint</Application>
  <PresentationFormat>On-screen Show (4:3)</PresentationFormat>
  <Paragraphs>114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Unit 3 – Chapter 2</vt:lpstr>
      <vt:lpstr>Slide 2</vt:lpstr>
      <vt:lpstr>Advantage of Java Package</vt:lpstr>
      <vt:lpstr>Slide 4</vt:lpstr>
      <vt:lpstr>Creating a Package</vt:lpstr>
      <vt:lpstr>example of java package</vt:lpstr>
      <vt:lpstr>The import Keyword</vt:lpstr>
      <vt:lpstr>1) Using packagename.*</vt:lpstr>
      <vt:lpstr>Slide 9</vt:lpstr>
      <vt:lpstr>2) Using packagename.classname</vt:lpstr>
      <vt:lpstr>Slide 11</vt:lpstr>
      <vt:lpstr>3) Using fully qualified name</vt:lpstr>
      <vt:lpstr>Slide 13</vt:lpstr>
      <vt:lpstr>Default Packages</vt:lpstr>
      <vt:lpstr>Example: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– Chapter 2</dc:title>
  <dc:creator>123</dc:creator>
  <cp:lastModifiedBy>HCL</cp:lastModifiedBy>
  <cp:revision>9</cp:revision>
  <dcterms:created xsi:type="dcterms:W3CDTF">2018-01-07T08:37:44Z</dcterms:created>
  <dcterms:modified xsi:type="dcterms:W3CDTF">2018-12-14T14:30:07Z</dcterms:modified>
</cp:coreProperties>
</file>