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6" r:id="rId19"/>
    <p:sldId id="278" r:id="rId20"/>
    <p:sldId id="279" r:id="rId21"/>
    <p:sldId id="280" r:id="rId22"/>
    <p:sldId id="282" r:id="rId23"/>
    <p:sldId id="284" r:id="rId24"/>
    <p:sldId id="286" r:id="rId25"/>
    <p:sldId id="288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0FC21-16A7-42BC-87DD-F4B928CBC0AE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17728-5440-4424-91FB-1FBDB9B86E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2423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0FC21-16A7-42BC-87DD-F4B928CBC0AE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17728-5440-4424-91FB-1FBDB9B86E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6111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0FC21-16A7-42BC-87DD-F4B928CBC0AE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17728-5440-4424-91FB-1FBDB9B86E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9510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0FC21-16A7-42BC-87DD-F4B928CBC0AE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17728-5440-4424-91FB-1FBDB9B86E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0388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0FC21-16A7-42BC-87DD-F4B928CBC0AE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17728-5440-4424-91FB-1FBDB9B86E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06255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0FC21-16A7-42BC-87DD-F4B928CBC0AE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17728-5440-4424-91FB-1FBDB9B86E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6155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0FC21-16A7-42BC-87DD-F4B928CBC0AE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17728-5440-4424-91FB-1FBDB9B86E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5009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0FC21-16A7-42BC-87DD-F4B928CBC0AE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17728-5440-4424-91FB-1FBDB9B86E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9345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0FC21-16A7-42BC-87DD-F4B928CBC0AE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17728-5440-4424-91FB-1FBDB9B86E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43326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0FC21-16A7-42BC-87DD-F4B928CBC0AE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17728-5440-4424-91FB-1FBDB9B86E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5512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0FC21-16A7-42BC-87DD-F4B928CBC0AE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17728-5440-4424-91FB-1FBDB9B86E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6141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0FC21-16A7-42BC-87DD-F4B928CBC0AE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17728-5440-4424-91FB-1FBDB9B86E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6970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4 – Chapter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tx1"/>
                </a:solidFill>
              </a:rPr>
              <a:t>Arrays </a:t>
            </a:r>
            <a:endParaRPr lang="en-US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57188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"/>
            <a:ext cx="8458200" cy="6553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class </a:t>
            </a:r>
            <a:r>
              <a:rPr lang="en-US" dirty="0" err="1"/>
              <a:t>Testarray</a:t>
            </a:r>
            <a:r>
              <a:rPr lang="en-US" dirty="0"/>
              <a:t>{  </a:t>
            </a:r>
          </a:p>
          <a:p>
            <a:pPr marL="0" indent="0">
              <a:buNone/>
            </a:pPr>
            <a:r>
              <a:rPr lang="en-US" dirty="0"/>
              <a:t>public static void main(String </a:t>
            </a:r>
            <a:r>
              <a:rPr lang="en-US" dirty="0" err="1"/>
              <a:t>args</a:t>
            </a:r>
            <a:r>
              <a:rPr lang="en-US" dirty="0"/>
              <a:t>[])</a:t>
            </a:r>
          </a:p>
          <a:p>
            <a:pPr marL="0" indent="0">
              <a:buNone/>
            </a:pPr>
            <a:r>
              <a:rPr lang="en-US" dirty="0"/>
              <a:t>{  </a:t>
            </a:r>
          </a:p>
          <a:p>
            <a:pPr marL="0" indent="0">
              <a:buNone/>
            </a:pPr>
            <a:r>
              <a:rPr lang="en-US" dirty="0"/>
              <a:t>int a[]=new int[5];//declaration and instantiation  </a:t>
            </a:r>
          </a:p>
          <a:p>
            <a:pPr marL="0" indent="0">
              <a:buNone/>
            </a:pPr>
            <a:r>
              <a:rPr lang="en-US" dirty="0"/>
              <a:t>a[0]=10;//initialization  </a:t>
            </a:r>
          </a:p>
          <a:p>
            <a:pPr marL="0" indent="0">
              <a:buNone/>
            </a:pPr>
            <a:r>
              <a:rPr lang="en-US" dirty="0"/>
              <a:t>a[1]=20;  </a:t>
            </a:r>
          </a:p>
          <a:p>
            <a:pPr marL="0" indent="0">
              <a:buNone/>
            </a:pPr>
            <a:r>
              <a:rPr lang="en-US" dirty="0"/>
              <a:t>a[2]=70;  </a:t>
            </a:r>
          </a:p>
          <a:p>
            <a:pPr marL="0" indent="0">
              <a:buNone/>
            </a:pPr>
            <a:r>
              <a:rPr lang="en-US" dirty="0"/>
              <a:t>a[3]=40;  </a:t>
            </a:r>
          </a:p>
          <a:p>
            <a:pPr marL="0" indent="0">
              <a:buNone/>
            </a:pPr>
            <a:r>
              <a:rPr lang="en-US" dirty="0"/>
              <a:t>a[4]=50;  </a:t>
            </a:r>
          </a:p>
          <a:p>
            <a:pPr marL="0" indent="0">
              <a:buNone/>
            </a:pPr>
            <a:r>
              <a:rPr lang="en-US" dirty="0"/>
              <a:t> </a:t>
            </a:r>
            <a:r>
              <a:rPr lang="en-US" dirty="0" smtClean="0"/>
              <a:t>for(int</a:t>
            </a:r>
            <a:r>
              <a:rPr lang="en-US" dirty="0"/>
              <a:t> </a:t>
            </a:r>
            <a:r>
              <a:rPr lang="en-US" dirty="0" err="1"/>
              <a:t>i</a:t>
            </a:r>
            <a:r>
              <a:rPr lang="en-US" dirty="0"/>
              <a:t>=0;i&lt;</a:t>
            </a:r>
            <a:r>
              <a:rPr lang="en-US" dirty="0" err="1"/>
              <a:t>a.length;i</a:t>
            </a:r>
            <a:r>
              <a:rPr lang="en-US" dirty="0" smtClean="0"/>
              <a:t>++) </a:t>
            </a: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 err="1"/>
              <a:t>System.out.println</a:t>
            </a:r>
            <a:r>
              <a:rPr lang="en-US" dirty="0"/>
              <a:t>(a[</a:t>
            </a:r>
            <a:r>
              <a:rPr lang="en-US" dirty="0" err="1"/>
              <a:t>i</a:t>
            </a:r>
            <a:r>
              <a:rPr lang="en-US" dirty="0"/>
              <a:t>]);  </a:t>
            </a:r>
          </a:p>
          <a:p>
            <a:pPr marL="0" indent="0">
              <a:buNone/>
            </a:pPr>
            <a:r>
              <a:rPr lang="en-US" dirty="0"/>
              <a:t>}}  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b="1" dirty="0"/>
              <a:t>Output: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10</a:t>
            </a:r>
          </a:p>
          <a:p>
            <a:pPr marL="0" indent="0">
              <a:buNone/>
            </a:pPr>
            <a:r>
              <a:rPr lang="en-US" dirty="0"/>
              <a:t>       20</a:t>
            </a:r>
          </a:p>
          <a:p>
            <a:pPr marL="0" indent="0">
              <a:buNone/>
            </a:pPr>
            <a:r>
              <a:rPr lang="en-US" dirty="0"/>
              <a:t>       70</a:t>
            </a:r>
          </a:p>
          <a:p>
            <a:pPr marL="0" indent="0">
              <a:buNone/>
            </a:pPr>
            <a:r>
              <a:rPr lang="en-US" dirty="0"/>
              <a:t>       40</a:t>
            </a:r>
          </a:p>
          <a:p>
            <a:pPr marL="0" indent="0">
              <a:buNone/>
            </a:pPr>
            <a:r>
              <a:rPr lang="en-US" dirty="0"/>
              <a:t>       50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315030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b="1" u="sng" dirty="0"/>
              <a:t>Passing Array to method in java</a:t>
            </a:r>
            <a:r>
              <a:rPr lang="en-US" sz="2400" b="1" dirty="0"/>
              <a:t/>
            </a:r>
            <a:br>
              <a:rPr lang="en-US" sz="2400" b="1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305800" cy="5791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/>
              <a:t>class</a:t>
            </a:r>
            <a:r>
              <a:rPr lang="en-US" dirty="0"/>
              <a:t> Testarray2</a:t>
            </a:r>
          </a:p>
          <a:p>
            <a:pPr marL="0" indent="0">
              <a:buNone/>
            </a:pPr>
            <a:r>
              <a:rPr lang="en-US" dirty="0"/>
              <a:t>{  </a:t>
            </a:r>
          </a:p>
          <a:p>
            <a:pPr marL="0" indent="0">
              <a:buNone/>
            </a:pPr>
            <a:r>
              <a:rPr lang="en-US" b="1" dirty="0"/>
              <a:t>static</a:t>
            </a:r>
            <a:r>
              <a:rPr lang="en-US" dirty="0"/>
              <a:t> </a:t>
            </a:r>
            <a:r>
              <a:rPr lang="en-US" b="1" dirty="0"/>
              <a:t>void</a:t>
            </a:r>
            <a:r>
              <a:rPr lang="en-US" dirty="0"/>
              <a:t> </a:t>
            </a:r>
            <a:r>
              <a:rPr lang="en-US" dirty="0" smtClean="0"/>
              <a:t>minimum(</a:t>
            </a:r>
            <a:r>
              <a:rPr lang="en-US" b="1" dirty="0" err="1" smtClean="0"/>
              <a:t>int</a:t>
            </a:r>
            <a:r>
              <a:rPr lang="en-US" dirty="0"/>
              <a:t> </a:t>
            </a:r>
            <a:r>
              <a:rPr lang="en-US" dirty="0" err="1"/>
              <a:t>arr</a:t>
            </a:r>
            <a:r>
              <a:rPr lang="en-US" dirty="0"/>
              <a:t>[])</a:t>
            </a:r>
          </a:p>
          <a:p>
            <a:pPr marL="0" indent="0">
              <a:buNone/>
            </a:pPr>
            <a:r>
              <a:rPr lang="en-US" dirty="0"/>
              <a:t>{  </a:t>
            </a:r>
          </a:p>
          <a:p>
            <a:pPr marL="0" indent="0">
              <a:buNone/>
            </a:pPr>
            <a:r>
              <a:rPr lang="en-US" b="1" dirty="0"/>
              <a:t>int</a:t>
            </a:r>
            <a:r>
              <a:rPr lang="en-US" dirty="0"/>
              <a:t> min=</a:t>
            </a:r>
            <a:r>
              <a:rPr lang="en-US" dirty="0" err="1"/>
              <a:t>arr</a:t>
            </a:r>
            <a:r>
              <a:rPr lang="en-US" dirty="0"/>
              <a:t>[0];  </a:t>
            </a:r>
          </a:p>
          <a:p>
            <a:pPr marL="0" indent="0">
              <a:buNone/>
            </a:pPr>
            <a:r>
              <a:rPr lang="en-US" b="1" dirty="0"/>
              <a:t>for</a:t>
            </a:r>
            <a:r>
              <a:rPr lang="en-US" dirty="0"/>
              <a:t>(</a:t>
            </a:r>
            <a:r>
              <a:rPr lang="en-US" b="1" dirty="0"/>
              <a:t>int</a:t>
            </a:r>
            <a:r>
              <a:rPr lang="en-US" dirty="0"/>
              <a:t> </a:t>
            </a:r>
            <a:r>
              <a:rPr lang="en-US" dirty="0" err="1"/>
              <a:t>i</a:t>
            </a:r>
            <a:r>
              <a:rPr lang="en-US" dirty="0"/>
              <a:t>=1;i&lt;</a:t>
            </a:r>
            <a:r>
              <a:rPr lang="en-US" dirty="0" err="1"/>
              <a:t>arr.length;i</a:t>
            </a:r>
            <a:r>
              <a:rPr lang="en-US" dirty="0"/>
              <a:t>++)  </a:t>
            </a:r>
          </a:p>
          <a:p>
            <a:pPr marL="0" indent="0">
              <a:buNone/>
            </a:pPr>
            <a:r>
              <a:rPr lang="en-US" dirty="0"/>
              <a:t> </a:t>
            </a:r>
            <a:r>
              <a:rPr lang="en-US" b="1" dirty="0"/>
              <a:t>if</a:t>
            </a:r>
            <a:r>
              <a:rPr lang="en-US" dirty="0"/>
              <a:t>(min&gt;</a:t>
            </a:r>
            <a:r>
              <a:rPr lang="en-US" dirty="0" err="1"/>
              <a:t>arr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])  </a:t>
            </a:r>
          </a:p>
          <a:p>
            <a:pPr marL="0" indent="0">
              <a:buNone/>
            </a:pPr>
            <a:r>
              <a:rPr lang="en-US" dirty="0"/>
              <a:t>  min=</a:t>
            </a:r>
            <a:r>
              <a:rPr lang="en-US" dirty="0" err="1"/>
              <a:t>arr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];  </a:t>
            </a:r>
          </a:p>
          <a:p>
            <a:pPr marL="0" indent="0">
              <a:buNone/>
            </a:pPr>
            <a:r>
              <a:rPr lang="en-US" dirty="0"/>
              <a:t>  </a:t>
            </a:r>
            <a:r>
              <a:rPr lang="en-US" dirty="0" err="1"/>
              <a:t>System.out.println</a:t>
            </a:r>
            <a:r>
              <a:rPr lang="en-US" dirty="0"/>
              <a:t>(min);  </a:t>
            </a:r>
          </a:p>
          <a:p>
            <a:pPr marL="0" indent="0">
              <a:buNone/>
            </a:pPr>
            <a:r>
              <a:rPr lang="en-US" dirty="0"/>
              <a:t>}  </a:t>
            </a:r>
          </a:p>
          <a:p>
            <a:pPr marL="0" indent="0">
              <a:buNone/>
            </a:pPr>
            <a:r>
              <a:rPr lang="en-US" b="1" dirty="0"/>
              <a:t>public</a:t>
            </a:r>
            <a:r>
              <a:rPr lang="en-US" dirty="0"/>
              <a:t> </a:t>
            </a:r>
            <a:r>
              <a:rPr lang="en-US" b="1" dirty="0"/>
              <a:t>static</a:t>
            </a:r>
            <a:r>
              <a:rPr lang="en-US" dirty="0"/>
              <a:t> </a:t>
            </a:r>
            <a:r>
              <a:rPr lang="en-US" b="1" dirty="0"/>
              <a:t>void</a:t>
            </a:r>
            <a:r>
              <a:rPr lang="en-US" dirty="0"/>
              <a:t> main(String </a:t>
            </a:r>
            <a:r>
              <a:rPr lang="en-US" dirty="0" err="1"/>
              <a:t>args</a:t>
            </a:r>
            <a:r>
              <a:rPr lang="en-US" dirty="0"/>
              <a:t>[])</a:t>
            </a:r>
          </a:p>
          <a:p>
            <a:pPr marL="0" indent="0">
              <a:buNone/>
            </a:pPr>
            <a:r>
              <a:rPr lang="en-US" dirty="0"/>
              <a:t>{  </a:t>
            </a:r>
          </a:p>
          <a:p>
            <a:pPr marL="0" indent="0">
              <a:buNone/>
            </a:pPr>
            <a:r>
              <a:rPr lang="en-US" dirty="0"/>
              <a:t> </a:t>
            </a:r>
            <a:r>
              <a:rPr lang="en-US" b="1" dirty="0"/>
              <a:t>int</a:t>
            </a:r>
            <a:r>
              <a:rPr lang="en-US" dirty="0"/>
              <a:t> </a:t>
            </a:r>
            <a:r>
              <a:rPr lang="en-US" dirty="0" err="1" smtClean="0"/>
              <a:t>arr</a:t>
            </a:r>
            <a:r>
              <a:rPr lang="en-US" dirty="0" smtClean="0"/>
              <a:t>[]={</a:t>
            </a:r>
            <a:r>
              <a:rPr lang="en-US" dirty="0"/>
              <a:t>33,3,4,5};  </a:t>
            </a:r>
          </a:p>
          <a:p>
            <a:pPr marL="0" indent="0">
              <a:buNone/>
            </a:pPr>
            <a:r>
              <a:rPr lang="en-US" dirty="0" smtClean="0"/>
              <a:t>minimum(</a:t>
            </a:r>
            <a:r>
              <a:rPr lang="en-US" dirty="0" err="1" smtClean="0"/>
              <a:t>arr</a:t>
            </a:r>
            <a:r>
              <a:rPr lang="en-US" dirty="0" smtClean="0"/>
              <a:t>);//</a:t>
            </a:r>
            <a:r>
              <a:rPr lang="en-US" dirty="0"/>
              <a:t>passing array to method  </a:t>
            </a:r>
          </a:p>
          <a:p>
            <a:pPr marL="0" indent="0">
              <a:buNone/>
            </a:pPr>
            <a:r>
              <a:rPr lang="en-US" dirty="0"/>
              <a:t>  }}  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  <a:r>
              <a:rPr lang="en-US" dirty="0" smtClean="0">
                <a:effectLst/>
              </a:rPr>
              <a:t> </a:t>
            </a:r>
            <a:r>
              <a:rPr lang="en-US" dirty="0"/>
              <a:t>Output: 3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006474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Multidimensional array in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dataType</a:t>
            </a:r>
            <a:r>
              <a:rPr lang="en-US" dirty="0"/>
              <a:t>[][] </a:t>
            </a:r>
            <a:r>
              <a:rPr lang="en-US" dirty="0" err="1"/>
              <a:t>arrayRefVar</a:t>
            </a:r>
            <a:r>
              <a:rPr lang="en-US" dirty="0"/>
              <a:t>; (or)  </a:t>
            </a:r>
          </a:p>
          <a:p>
            <a:r>
              <a:rPr lang="en-US" dirty="0" err="1"/>
              <a:t>dataType</a:t>
            </a:r>
            <a:r>
              <a:rPr lang="en-US" dirty="0"/>
              <a:t> [][]</a:t>
            </a:r>
            <a:r>
              <a:rPr lang="en-US" dirty="0" err="1"/>
              <a:t>arrayRefVar</a:t>
            </a:r>
            <a:r>
              <a:rPr lang="en-US" dirty="0"/>
              <a:t>; (or)  </a:t>
            </a:r>
          </a:p>
          <a:p>
            <a:r>
              <a:rPr lang="en-US" dirty="0" err="1"/>
              <a:t>dataType</a:t>
            </a:r>
            <a:r>
              <a:rPr lang="en-US" dirty="0"/>
              <a:t> </a:t>
            </a:r>
            <a:r>
              <a:rPr lang="en-US" dirty="0" err="1"/>
              <a:t>arrayRefVar</a:t>
            </a:r>
            <a:r>
              <a:rPr lang="en-US" dirty="0"/>
              <a:t>[][]; (or)  </a:t>
            </a:r>
          </a:p>
          <a:p>
            <a:r>
              <a:rPr lang="en-US" dirty="0" err="1"/>
              <a:t>dataType</a:t>
            </a:r>
            <a:r>
              <a:rPr lang="en-US" dirty="0"/>
              <a:t> []</a:t>
            </a:r>
            <a:r>
              <a:rPr lang="en-US" dirty="0" err="1"/>
              <a:t>arrayRefVar</a:t>
            </a:r>
            <a:r>
              <a:rPr lang="en-US" dirty="0"/>
              <a:t>[];  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81395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15745" cy="4620491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int</a:t>
            </a:r>
            <a:r>
              <a:rPr lang="en-US" dirty="0"/>
              <a:t>[][] </a:t>
            </a:r>
            <a:r>
              <a:rPr lang="en-US" dirty="0" err="1"/>
              <a:t>arr</a:t>
            </a:r>
            <a:r>
              <a:rPr lang="en-US" dirty="0"/>
              <a:t>=</a:t>
            </a:r>
            <a:r>
              <a:rPr lang="en-US" b="1" dirty="0"/>
              <a:t>new</a:t>
            </a:r>
            <a:r>
              <a:rPr lang="en-US" dirty="0"/>
              <a:t> </a:t>
            </a:r>
            <a:r>
              <a:rPr lang="en-US" b="1" dirty="0"/>
              <a:t>int</a:t>
            </a:r>
            <a:r>
              <a:rPr lang="en-US" dirty="0"/>
              <a:t>[3][3];//3 row and 3 </a:t>
            </a:r>
            <a:r>
              <a:rPr lang="en-US" dirty="0" smtClean="0"/>
              <a:t>column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 </a:t>
            </a:r>
            <a:r>
              <a:rPr lang="en-US" dirty="0"/>
              <a:t>to initialize Multidimensional Array in java</a:t>
            </a:r>
            <a:endParaRPr lang="en-US" b="1" dirty="0"/>
          </a:p>
          <a:p>
            <a:r>
              <a:rPr lang="en-US" dirty="0" err="1"/>
              <a:t>arr</a:t>
            </a:r>
            <a:r>
              <a:rPr lang="en-US" dirty="0"/>
              <a:t>[0][0]=1;  </a:t>
            </a:r>
          </a:p>
          <a:p>
            <a:r>
              <a:rPr lang="en-US" dirty="0" err="1"/>
              <a:t>arr</a:t>
            </a:r>
            <a:r>
              <a:rPr lang="en-US" dirty="0"/>
              <a:t>[0][1]=2;  </a:t>
            </a:r>
          </a:p>
          <a:p>
            <a:r>
              <a:rPr lang="en-US" dirty="0" err="1"/>
              <a:t>arr</a:t>
            </a:r>
            <a:r>
              <a:rPr lang="en-US" dirty="0"/>
              <a:t>[0][2]=3;  </a:t>
            </a:r>
          </a:p>
          <a:p>
            <a:r>
              <a:rPr lang="en-US" dirty="0" err="1"/>
              <a:t>arr</a:t>
            </a:r>
            <a:r>
              <a:rPr lang="en-US" dirty="0"/>
              <a:t>[1][0]=4;  </a:t>
            </a:r>
          </a:p>
          <a:p>
            <a:r>
              <a:rPr lang="en-US" dirty="0" err="1"/>
              <a:t>arr</a:t>
            </a:r>
            <a:r>
              <a:rPr lang="en-US" dirty="0"/>
              <a:t>[1][1]=5;  </a:t>
            </a:r>
          </a:p>
          <a:p>
            <a:r>
              <a:rPr lang="en-US" dirty="0" err="1"/>
              <a:t>arr</a:t>
            </a:r>
            <a:r>
              <a:rPr lang="en-US" dirty="0"/>
              <a:t>[1][2]=6;  </a:t>
            </a:r>
          </a:p>
          <a:p>
            <a:r>
              <a:rPr lang="en-US" dirty="0" err="1"/>
              <a:t>arr</a:t>
            </a:r>
            <a:r>
              <a:rPr lang="en-US" dirty="0"/>
              <a:t>[2][0]=7;  </a:t>
            </a:r>
          </a:p>
          <a:p>
            <a:r>
              <a:rPr lang="en-US" dirty="0" err="1"/>
              <a:t>arr</a:t>
            </a:r>
            <a:r>
              <a:rPr lang="en-US" dirty="0"/>
              <a:t>[2][1]=8;  </a:t>
            </a:r>
          </a:p>
          <a:p>
            <a:r>
              <a:rPr lang="en-US" dirty="0" err="1"/>
              <a:t>arr</a:t>
            </a:r>
            <a:r>
              <a:rPr lang="en-US" dirty="0"/>
              <a:t>[2][2]=9;    </a:t>
            </a:r>
          </a:p>
        </p:txBody>
      </p:sp>
    </p:spTree>
    <p:extLst>
      <p:ext uri="{BB962C8B-B14F-4D97-AF65-F5344CB8AC3E}">
        <p14:creationId xmlns:p14="http://schemas.microsoft.com/office/powerpoint/2010/main" xmlns="" val="39695455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534400" cy="6477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class Testarray3</a:t>
            </a:r>
          </a:p>
          <a:p>
            <a:pPr marL="0" indent="0">
              <a:buNone/>
            </a:pPr>
            <a:r>
              <a:rPr lang="en-US" dirty="0"/>
              <a:t>{  </a:t>
            </a:r>
          </a:p>
          <a:p>
            <a:pPr marL="0" indent="0">
              <a:buNone/>
            </a:pPr>
            <a:r>
              <a:rPr lang="en-US" dirty="0"/>
              <a:t>public static void main(String </a:t>
            </a:r>
            <a:r>
              <a:rPr lang="en-US" dirty="0" err="1"/>
              <a:t>args</a:t>
            </a:r>
            <a:r>
              <a:rPr lang="en-US" dirty="0"/>
              <a:t>[])</a:t>
            </a:r>
          </a:p>
          <a:p>
            <a:pPr marL="0" indent="0">
              <a:buNone/>
            </a:pPr>
            <a:r>
              <a:rPr lang="en-US" dirty="0"/>
              <a:t>{  </a:t>
            </a:r>
          </a:p>
          <a:p>
            <a:pPr marL="0" indent="0">
              <a:buNone/>
            </a:pPr>
            <a:r>
              <a:rPr lang="en-US" dirty="0" smtClean="0"/>
              <a:t>int</a:t>
            </a:r>
            <a:r>
              <a:rPr lang="en-US" dirty="0"/>
              <a:t> </a:t>
            </a:r>
            <a:r>
              <a:rPr lang="en-US" dirty="0" err="1"/>
              <a:t>arr</a:t>
            </a:r>
            <a:r>
              <a:rPr lang="en-US" dirty="0"/>
              <a:t>[][]={{1,2,3},{2,4,5},{4,4,5}};  </a:t>
            </a:r>
          </a:p>
          <a:p>
            <a:pPr marL="0" indent="0">
              <a:buNone/>
            </a:pPr>
            <a:r>
              <a:rPr lang="en-US" dirty="0" smtClean="0"/>
              <a:t>for(int</a:t>
            </a:r>
            <a:r>
              <a:rPr lang="en-US" dirty="0"/>
              <a:t> </a:t>
            </a:r>
            <a:r>
              <a:rPr lang="en-US" dirty="0" err="1"/>
              <a:t>i</a:t>
            </a:r>
            <a:r>
              <a:rPr lang="en-US" dirty="0"/>
              <a:t>=0;i&lt;3;i++)</a:t>
            </a:r>
          </a:p>
          <a:p>
            <a:pPr marL="0" indent="0">
              <a:buNone/>
            </a:pPr>
            <a:r>
              <a:rPr lang="en-US" dirty="0"/>
              <a:t>{  </a:t>
            </a:r>
          </a:p>
          <a:p>
            <a:pPr marL="0" indent="0">
              <a:buNone/>
            </a:pPr>
            <a:r>
              <a:rPr lang="en-US" dirty="0"/>
              <a:t> for(int j=0;j&lt;3;j++)</a:t>
            </a:r>
          </a:p>
          <a:p>
            <a:pPr marL="0" indent="0">
              <a:buNone/>
            </a:pPr>
            <a:r>
              <a:rPr lang="en-US" dirty="0"/>
              <a:t>{  </a:t>
            </a:r>
          </a:p>
          <a:p>
            <a:pPr marL="0" indent="0">
              <a:buNone/>
            </a:pPr>
            <a:r>
              <a:rPr lang="en-US" dirty="0"/>
              <a:t>   </a:t>
            </a:r>
            <a:r>
              <a:rPr lang="en-US" dirty="0" err="1"/>
              <a:t>System.out.print</a:t>
            </a:r>
            <a:r>
              <a:rPr lang="en-US" dirty="0"/>
              <a:t>(</a:t>
            </a:r>
            <a:r>
              <a:rPr lang="en-US" dirty="0" err="1"/>
              <a:t>arr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][j]+" ");  </a:t>
            </a:r>
          </a:p>
          <a:p>
            <a:pPr marL="0" indent="0">
              <a:buNone/>
            </a:pPr>
            <a:r>
              <a:rPr lang="en-US" dirty="0"/>
              <a:t> }  </a:t>
            </a:r>
          </a:p>
          <a:p>
            <a:pPr marL="0" indent="0">
              <a:buNone/>
            </a:pPr>
            <a:r>
              <a:rPr lang="en-US" dirty="0"/>
              <a:t> </a:t>
            </a:r>
            <a:r>
              <a:rPr lang="en-US" dirty="0" err="1"/>
              <a:t>System.out.println</a:t>
            </a:r>
            <a:r>
              <a:rPr lang="en-US" dirty="0"/>
              <a:t>();  </a:t>
            </a:r>
          </a:p>
          <a:p>
            <a:pPr marL="0" indent="0">
              <a:buNone/>
            </a:pPr>
            <a:r>
              <a:rPr lang="en-US" dirty="0"/>
              <a:t>} </a:t>
            </a:r>
            <a:r>
              <a:rPr lang="en-US" dirty="0" smtClean="0"/>
              <a:t>}}</a:t>
            </a:r>
            <a:r>
              <a:rPr lang="en-US" dirty="0"/>
              <a:t>  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  <a:r>
              <a:rPr lang="en-US" dirty="0" smtClean="0">
                <a:effectLst/>
              </a:rPr>
              <a:t> </a:t>
            </a:r>
            <a:r>
              <a:rPr lang="en-US" dirty="0"/>
              <a:t>Output:</a:t>
            </a:r>
          </a:p>
          <a:p>
            <a:pPr marL="0" indent="0">
              <a:buNone/>
            </a:pPr>
            <a:r>
              <a:rPr lang="en-US" dirty="0"/>
              <a:t>       1 2 3</a:t>
            </a:r>
          </a:p>
          <a:p>
            <a:pPr marL="0" indent="0">
              <a:buNone/>
            </a:pPr>
            <a:r>
              <a:rPr lang="en-US" dirty="0"/>
              <a:t>       2 4 5</a:t>
            </a:r>
          </a:p>
          <a:p>
            <a:pPr marL="0" indent="0">
              <a:buNone/>
            </a:pPr>
            <a:r>
              <a:rPr lang="en-US" dirty="0"/>
              <a:t>       4 4 5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688199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Copying a java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/>
              <a:t>class</a:t>
            </a:r>
            <a:r>
              <a:rPr lang="en-US" dirty="0"/>
              <a:t> </a:t>
            </a:r>
            <a:r>
              <a:rPr lang="en-US" dirty="0" err="1"/>
              <a:t>TestArrayCopyDemo</a:t>
            </a: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{  </a:t>
            </a:r>
          </a:p>
          <a:p>
            <a:pPr marL="0" indent="0">
              <a:buNone/>
            </a:pPr>
            <a:r>
              <a:rPr lang="en-US" dirty="0"/>
              <a:t>    </a:t>
            </a:r>
            <a:r>
              <a:rPr lang="en-US" b="1" dirty="0"/>
              <a:t>public</a:t>
            </a:r>
            <a:r>
              <a:rPr lang="en-US" dirty="0"/>
              <a:t> </a:t>
            </a:r>
            <a:r>
              <a:rPr lang="en-US" b="1" dirty="0"/>
              <a:t>static</a:t>
            </a:r>
            <a:r>
              <a:rPr lang="en-US" dirty="0"/>
              <a:t> </a:t>
            </a:r>
            <a:r>
              <a:rPr lang="en-US" b="1" dirty="0"/>
              <a:t>void</a:t>
            </a:r>
            <a:r>
              <a:rPr lang="en-US" dirty="0"/>
              <a:t> main(String[] </a:t>
            </a:r>
            <a:r>
              <a:rPr lang="en-US" dirty="0" err="1"/>
              <a:t>args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 {  </a:t>
            </a:r>
          </a:p>
          <a:p>
            <a:pPr marL="0" indent="0">
              <a:buNone/>
            </a:pPr>
            <a:r>
              <a:rPr lang="en-US" dirty="0"/>
              <a:t>        </a:t>
            </a:r>
            <a:r>
              <a:rPr lang="en-US" b="1" dirty="0"/>
              <a:t>char</a:t>
            </a:r>
            <a:r>
              <a:rPr lang="en-US" dirty="0"/>
              <a:t>[] </a:t>
            </a:r>
            <a:r>
              <a:rPr lang="en-US" dirty="0" err="1"/>
              <a:t>copyFrom</a:t>
            </a:r>
            <a:r>
              <a:rPr lang="en-US" dirty="0"/>
              <a:t> = { 'd', 'e', 'c', 'a', 'f', 'f', 'e', '</a:t>
            </a:r>
            <a:r>
              <a:rPr lang="en-US" dirty="0" err="1"/>
              <a:t>i</a:t>
            </a:r>
            <a:r>
              <a:rPr lang="en-US" dirty="0"/>
              <a:t>', 'n', 'a', 't', 'e', 'd' };  </a:t>
            </a:r>
          </a:p>
          <a:p>
            <a:pPr marL="0" indent="0">
              <a:buNone/>
            </a:pPr>
            <a:r>
              <a:rPr lang="en-US" dirty="0"/>
              <a:t>        </a:t>
            </a:r>
            <a:r>
              <a:rPr lang="en-US" b="1" dirty="0"/>
              <a:t>char</a:t>
            </a:r>
            <a:r>
              <a:rPr lang="en-US" dirty="0"/>
              <a:t>[] </a:t>
            </a:r>
            <a:r>
              <a:rPr lang="en-US" dirty="0" err="1"/>
              <a:t>copyTo</a:t>
            </a:r>
            <a:r>
              <a:rPr lang="en-US" dirty="0"/>
              <a:t> = </a:t>
            </a:r>
            <a:r>
              <a:rPr lang="en-US" b="1" dirty="0"/>
              <a:t>new</a:t>
            </a:r>
            <a:r>
              <a:rPr lang="en-US" dirty="0"/>
              <a:t> </a:t>
            </a:r>
            <a:r>
              <a:rPr lang="en-US" b="1" dirty="0"/>
              <a:t>char</a:t>
            </a:r>
            <a:r>
              <a:rPr lang="en-US" dirty="0"/>
              <a:t>[7];  </a:t>
            </a:r>
          </a:p>
          <a:p>
            <a:pPr marL="0" indent="0">
              <a:buNone/>
            </a:pPr>
            <a:r>
              <a:rPr lang="en-US" dirty="0"/>
              <a:t>        </a:t>
            </a:r>
            <a:r>
              <a:rPr lang="en-US" dirty="0" err="1"/>
              <a:t>System.arraycopy</a:t>
            </a:r>
            <a:r>
              <a:rPr lang="en-US" dirty="0"/>
              <a:t>(</a:t>
            </a:r>
            <a:r>
              <a:rPr lang="en-US" dirty="0" err="1"/>
              <a:t>copyFrom</a:t>
            </a:r>
            <a:r>
              <a:rPr lang="en-US" dirty="0"/>
              <a:t>, 2, </a:t>
            </a:r>
            <a:r>
              <a:rPr lang="en-US" dirty="0" err="1"/>
              <a:t>copyTo</a:t>
            </a:r>
            <a:r>
              <a:rPr lang="en-US" dirty="0"/>
              <a:t>, 0, 7);  </a:t>
            </a:r>
          </a:p>
          <a:p>
            <a:pPr marL="0" indent="0">
              <a:buNone/>
            </a:pPr>
            <a:r>
              <a:rPr lang="en-US" dirty="0"/>
              <a:t>        </a:t>
            </a:r>
            <a:r>
              <a:rPr lang="en-US" dirty="0" err="1"/>
              <a:t>System.out.println</a:t>
            </a:r>
            <a:r>
              <a:rPr lang="en-US" dirty="0"/>
              <a:t>(</a:t>
            </a:r>
            <a:r>
              <a:rPr lang="en-US" b="1" dirty="0"/>
              <a:t>new</a:t>
            </a:r>
            <a:r>
              <a:rPr lang="en-US" dirty="0"/>
              <a:t> String(</a:t>
            </a:r>
            <a:r>
              <a:rPr lang="en-US" dirty="0" err="1"/>
              <a:t>copyTo</a:t>
            </a:r>
            <a:r>
              <a:rPr lang="en-US" dirty="0"/>
              <a:t>));  </a:t>
            </a:r>
          </a:p>
          <a:p>
            <a:pPr marL="0" indent="0">
              <a:buNone/>
            </a:pPr>
            <a:r>
              <a:rPr lang="en-US" dirty="0"/>
              <a:t>    }  </a:t>
            </a:r>
          </a:p>
          <a:p>
            <a:pPr marL="0" indent="0">
              <a:buNone/>
            </a:pPr>
            <a:r>
              <a:rPr lang="en-US" dirty="0"/>
              <a:t>}  	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Output: </a:t>
            </a:r>
            <a:r>
              <a:rPr lang="en-US" dirty="0" err="1"/>
              <a:t>caffein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568731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Java </a:t>
            </a:r>
            <a:r>
              <a:rPr lang="en-US" dirty="0" err="1" smtClean="0"/>
              <a:t>Enum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b="1" dirty="0" err="1"/>
              <a:t>Enum</a:t>
            </a:r>
            <a:r>
              <a:rPr lang="en-US" b="1" dirty="0"/>
              <a:t> in java</a:t>
            </a:r>
            <a:r>
              <a:rPr lang="en-US" dirty="0"/>
              <a:t> is a data type that contains fixed set of constants.</a:t>
            </a:r>
          </a:p>
          <a:p>
            <a:pPr algn="just"/>
            <a:r>
              <a:rPr lang="en-US" dirty="0"/>
              <a:t>It can be used for days of the week (SUNDAY, MONDAY, TUESDAY, WEDNESDAY, THURSDAY, FRIDAY and SATURDAY) , directions (NORTH, SOUTH, EAST and WEST) etc. The java </a:t>
            </a:r>
            <a:r>
              <a:rPr lang="en-US" dirty="0" err="1"/>
              <a:t>enum</a:t>
            </a:r>
            <a:r>
              <a:rPr lang="en-US" dirty="0"/>
              <a:t> constants are static and final implicitly. It is available from JDK 1.5.</a:t>
            </a:r>
          </a:p>
          <a:p>
            <a:pPr algn="just"/>
            <a:r>
              <a:rPr lang="en-US" dirty="0"/>
              <a:t>Java </a:t>
            </a:r>
            <a:r>
              <a:rPr lang="en-US" dirty="0" err="1"/>
              <a:t>Enums</a:t>
            </a:r>
            <a:r>
              <a:rPr lang="en-US" dirty="0"/>
              <a:t> can be thought of as classes that have fixed set of constants.</a:t>
            </a:r>
          </a:p>
          <a:p>
            <a:pPr marL="0" indent="0" algn="just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3139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Points to remember for Java </a:t>
            </a:r>
            <a:r>
              <a:rPr lang="en-US" dirty="0" err="1" smtClean="0"/>
              <a:t>Enum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enum</a:t>
            </a:r>
            <a:r>
              <a:rPr lang="en-US" dirty="0" smtClean="0"/>
              <a:t> </a:t>
            </a:r>
            <a:r>
              <a:rPr lang="en-US" dirty="0"/>
              <a:t>improves type safety</a:t>
            </a:r>
          </a:p>
          <a:p>
            <a:r>
              <a:rPr lang="en-US" dirty="0" err="1"/>
              <a:t>enum</a:t>
            </a:r>
            <a:r>
              <a:rPr lang="en-US" dirty="0"/>
              <a:t> can be easily used in switch</a:t>
            </a:r>
          </a:p>
          <a:p>
            <a:r>
              <a:rPr lang="en-US" dirty="0" err="1"/>
              <a:t>enum</a:t>
            </a:r>
            <a:r>
              <a:rPr lang="en-US" dirty="0"/>
              <a:t> can be traversed</a:t>
            </a:r>
          </a:p>
          <a:p>
            <a:r>
              <a:rPr lang="en-US" dirty="0" err="1"/>
              <a:t>enum</a:t>
            </a:r>
            <a:r>
              <a:rPr lang="en-US" dirty="0"/>
              <a:t> can have fields, constructors and methods</a:t>
            </a:r>
          </a:p>
          <a:p>
            <a:r>
              <a:rPr lang="en-US" dirty="0" err="1"/>
              <a:t>enum</a:t>
            </a:r>
            <a:r>
              <a:rPr lang="en-US" dirty="0"/>
              <a:t> may implement many interfaces but cannot extend any class because it internally extends </a:t>
            </a:r>
            <a:r>
              <a:rPr lang="en-US" dirty="0" err="1"/>
              <a:t>Enum</a:t>
            </a:r>
            <a:r>
              <a:rPr lang="en-US" dirty="0"/>
              <a:t> class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6932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/>
              <a:t>class</a:t>
            </a:r>
            <a:r>
              <a:rPr lang="en-US" sz="2400" dirty="0"/>
              <a:t> </a:t>
            </a:r>
            <a:r>
              <a:rPr lang="en-US" sz="2400" dirty="0" smtClean="0"/>
              <a:t>EnumExample1</a:t>
            </a:r>
          </a:p>
          <a:p>
            <a:pPr marL="0" indent="0">
              <a:buNone/>
            </a:pPr>
            <a:r>
              <a:rPr lang="en-US" sz="2400" dirty="0" smtClean="0"/>
              <a:t>{</a:t>
            </a:r>
            <a:r>
              <a:rPr lang="en-US" sz="2400" dirty="0"/>
              <a:t>  </a:t>
            </a:r>
          </a:p>
          <a:p>
            <a:pPr marL="0" indent="0">
              <a:buNone/>
            </a:pPr>
            <a:r>
              <a:rPr lang="en-US" sz="2400" b="1" dirty="0"/>
              <a:t>public</a:t>
            </a:r>
            <a:r>
              <a:rPr lang="en-US" sz="2400" dirty="0"/>
              <a:t> </a:t>
            </a:r>
            <a:r>
              <a:rPr lang="en-US" sz="2400" b="1" dirty="0" err="1"/>
              <a:t>enum</a:t>
            </a:r>
            <a:r>
              <a:rPr lang="en-US" sz="2400" dirty="0"/>
              <a:t> Season { WINTER, SPRING, SUMMER, FALL }  </a:t>
            </a:r>
          </a:p>
          <a:p>
            <a:pPr marL="0" indent="0">
              <a:buNone/>
            </a:pPr>
            <a:r>
              <a:rPr lang="en-US" sz="2400" b="1" dirty="0" smtClean="0"/>
              <a:t>public</a:t>
            </a:r>
            <a:r>
              <a:rPr lang="en-US" sz="2400" dirty="0"/>
              <a:t> </a:t>
            </a:r>
            <a:r>
              <a:rPr lang="en-US" sz="2400" b="1" dirty="0"/>
              <a:t>static</a:t>
            </a:r>
            <a:r>
              <a:rPr lang="en-US" sz="2400" dirty="0"/>
              <a:t> </a:t>
            </a:r>
            <a:r>
              <a:rPr lang="en-US" sz="2400" b="1" dirty="0"/>
              <a:t>void</a:t>
            </a:r>
            <a:r>
              <a:rPr lang="en-US" sz="2400" dirty="0"/>
              <a:t> main(String[] </a:t>
            </a:r>
            <a:r>
              <a:rPr lang="en-US" sz="2400" dirty="0" err="1"/>
              <a:t>args</a:t>
            </a:r>
            <a:r>
              <a:rPr lang="en-US" sz="2400" dirty="0"/>
              <a:t>) 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{</a:t>
            </a:r>
            <a:r>
              <a:rPr lang="en-US" sz="2400" dirty="0"/>
              <a:t>  </a:t>
            </a:r>
          </a:p>
          <a:p>
            <a:pPr marL="0" indent="0">
              <a:buNone/>
            </a:pPr>
            <a:r>
              <a:rPr lang="en-US" sz="2400" b="1" dirty="0"/>
              <a:t>for</a:t>
            </a:r>
            <a:r>
              <a:rPr lang="en-US" sz="2400" dirty="0"/>
              <a:t> (Season s : </a:t>
            </a:r>
            <a:r>
              <a:rPr lang="en-US" sz="2400" dirty="0" err="1"/>
              <a:t>Season.values</a:t>
            </a:r>
            <a:r>
              <a:rPr lang="en-US" sz="2400" dirty="0"/>
              <a:t>())  </a:t>
            </a:r>
          </a:p>
          <a:p>
            <a:pPr marL="0" indent="0">
              <a:buNone/>
            </a:pPr>
            <a:r>
              <a:rPr lang="en-US" sz="2400" dirty="0" err="1"/>
              <a:t>System.out.println</a:t>
            </a:r>
            <a:r>
              <a:rPr lang="en-US" sz="2400" dirty="0"/>
              <a:t>(s);  </a:t>
            </a:r>
          </a:p>
          <a:p>
            <a:pPr marL="0" indent="0">
              <a:buNone/>
            </a:pPr>
            <a:r>
              <a:rPr lang="en-US" sz="2400" dirty="0"/>
              <a:t>}}  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Output</a:t>
            </a:r>
            <a:r>
              <a:rPr lang="en-US" sz="2400" dirty="0" smtClean="0"/>
              <a:t>:</a:t>
            </a:r>
          </a:p>
          <a:p>
            <a:pPr marL="0" indent="0">
              <a:buNone/>
            </a:pPr>
            <a:r>
              <a:rPr lang="en-US" sz="2400" dirty="0" smtClean="0"/>
              <a:t>WINTER </a:t>
            </a:r>
          </a:p>
          <a:p>
            <a:pPr marL="0" indent="0">
              <a:buNone/>
            </a:pPr>
            <a:r>
              <a:rPr lang="en-US" sz="2400" dirty="0" smtClean="0"/>
              <a:t>SPRING </a:t>
            </a:r>
          </a:p>
          <a:p>
            <a:pPr marL="0" indent="0">
              <a:buNone/>
            </a:pPr>
            <a:r>
              <a:rPr lang="en-US" sz="2400" dirty="0" smtClean="0"/>
              <a:t>SUMMER </a:t>
            </a:r>
          </a:p>
          <a:p>
            <a:pPr marL="0" indent="0">
              <a:buNone/>
            </a:pPr>
            <a:r>
              <a:rPr lang="en-US" sz="2400" dirty="0" smtClean="0"/>
              <a:t>FALL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79053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3600" b="1" u="sng" dirty="0"/>
              <a:t>Introduction to Vectors</a:t>
            </a:r>
            <a:r>
              <a:rPr lang="en-US" sz="3200" dirty="0"/>
              <a:t/>
            </a:r>
            <a:br>
              <a:rPr lang="en-US" sz="32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Vector implements a </a:t>
            </a:r>
            <a:r>
              <a:rPr lang="en-US" b="1" dirty="0"/>
              <a:t>dynamic array</a:t>
            </a:r>
            <a:r>
              <a:rPr lang="en-US" dirty="0"/>
              <a:t>. </a:t>
            </a:r>
          </a:p>
          <a:p>
            <a:pPr lvl="0" algn="just"/>
            <a:r>
              <a:rPr lang="en-US" dirty="0"/>
              <a:t>Vector is synchronized.</a:t>
            </a:r>
          </a:p>
          <a:p>
            <a:pPr lvl="0" algn="just"/>
            <a:r>
              <a:rPr lang="en-US" dirty="0"/>
              <a:t>Vector contains many legacy methods that are not part of the collections framework.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9769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/>
              <a:t>Introduction to Array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java array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133600"/>
            <a:ext cx="6477000" cy="2362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4929490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/>
              <a:t>Difference between </a:t>
            </a:r>
            <a:r>
              <a:rPr lang="en-US" u="sng" dirty="0" err="1"/>
              <a:t>ArrayList</a:t>
            </a:r>
            <a:r>
              <a:rPr lang="en-US" u="sng" dirty="0"/>
              <a:t> and Vector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62703176"/>
              </p:ext>
            </p:extLst>
          </p:nvPr>
        </p:nvGraphicFramePr>
        <p:xfrm>
          <a:off x="228600" y="1752600"/>
          <a:ext cx="8763000" cy="505165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078300"/>
                <a:gridCol w="4684700"/>
              </a:tblGrid>
              <a:tr h="4587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</a:rPr>
                        <a:t>ArrayList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4" marR="6289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Vector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4" marR="62894" marT="0" marB="0"/>
                </a:tc>
              </a:tr>
              <a:tr h="472844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7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</a:endParaRPr>
                    </a:p>
                    <a:p>
                      <a:pPr marL="0" marR="0" algn="just">
                        <a:lnSpc>
                          <a:spcPts val="17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1</a:t>
                      </a:r>
                      <a:r>
                        <a:rPr lang="en-US" sz="2000" dirty="0">
                          <a:effectLst/>
                        </a:rPr>
                        <a:t>) </a:t>
                      </a:r>
                      <a:r>
                        <a:rPr lang="en-US" sz="2000" dirty="0" err="1" smtClean="0">
                          <a:effectLst/>
                        </a:rPr>
                        <a:t>ArrayList</a:t>
                      </a:r>
                      <a:r>
                        <a:rPr lang="en-US" sz="2000" dirty="0" smtClean="0">
                          <a:effectLst/>
                        </a:rPr>
                        <a:t> </a:t>
                      </a:r>
                      <a:r>
                        <a:rPr lang="en-US" sz="2000" dirty="0">
                          <a:effectLst/>
                        </a:rPr>
                        <a:t>is </a:t>
                      </a:r>
                      <a:r>
                        <a:rPr lang="en-US" sz="2000" b="1" dirty="0">
                          <a:effectLst/>
                        </a:rPr>
                        <a:t>not synchronized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4" marR="62894" marT="0" marB="0"/>
                </a:tc>
                <a:tc>
                  <a:txBody>
                    <a:bodyPr/>
                    <a:lstStyle/>
                    <a:p>
                      <a:pPr marL="190500" marR="0" algn="just">
                        <a:lnSpc>
                          <a:spcPts val="17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</a:endParaRPr>
                    </a:p>
                    <a:p>
                      <a:pPr marL="190500" marR="0" algn="just">
                        <a:lnSpc>
                          <a:spcPts val="17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Vector </a:t>
                      </a:r>
                      <a:r>
                        <a:rPr lang="en-US" sz="2000" dirty="0">
                          <a:effectLst/>
                        </a:rPr>
                        <a:t>is </a:t>
                      </a:r>
                      <a:r>
                        <a:rPr lang="en-US" sz="2000" b="1" dirty="0">
                          <a:effectLst/>
                        </a:rPr>
                        <a:t>synchronized.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4" marR="62894" marT="0" marB="0"/>
                </a:tc>
              </a:tr>
              <a:tr h="986311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7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</a:endParaRPr>
                    </a:p>
                    <a:p>
                      <a:pPr marL="0" marR="0" algn="just">
                        <a:lnSpc>
                          <a:spcPts val="17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2</a:t>
                      </a:r>
                      <a:r>
                        <a:rPr lang="en-US" sz="2000" dirty="0">
                          <a:effectLst/>
                        </a:rPr>
                        <a:t>) </a:t>
                      </a:r>
                      <a:r>
                        <a:rPr lang="en-US" sz="2000" dirty="0" err="1">
                          <a:effectLst/>
                        </a:rPr>
                        <a:t>ArrayList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  <a:r>
                        <a:rPr lang="en-US" sz="2000" b="1" dirty="0">
                          <a:effectLst/>
                        </a:rPr>
                        <a:t>increments 50% of current array size </a:t>
                      </a:r>
                      <a:r>
                        <a:rPr lang="en-US" sz="2000" dirty="0">
                          <a:effectLst/>
                        </a:rPr>
                        <a:t>if number of element exceeds from its capacity.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4" marR="62894" marT="0" marB="0"/>
                </a:tc>
                <a:tc>
                  <a:txBody>
                    <a:bodyPr/>
                    <a:lstStyle/>
                    <a:p>
                      <a:pPr marL="190500" marR="0" algn="just">
                        <a:lnSpc>
                          <a:spcPts val="17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</a:endParaRPr>
                    </a:p>
                    <a:p>
                      <a:pPr marL="190500" marR="0" algn="just">
                        <a:lnSpc>
                          <a:spcPts val="17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Vector</a:t>
                      </a:r>
                      <a:r>
                        <a:rPr lang="en-US" sz="2000" b="1" dirty="0">
                          <a:effectLst/>
                        </a:rPr>
                        <a:t> increments 100% means doubles the array size</a:t>
                      </a:r>
                      <a:r>
                        <a:rPr lang="en-US" sz="2000" dirty="0">
                          <a:effectLst/>
                        </a:rPr>
                        <a:t> if total number of element exceeds than its capacity.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4" marR="62894" marT="0" marB="0"/>
                </a:tc>
              </a:tr>
              <a:tr h="472844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7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</a:endParaRPr>
                    </a:p>
                    <a:p>
                      <a:pPr marL="0" marR="0" algn="just">
                        <a:lnSpc>
                          <a:spcPts val="17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3</a:t>
                      </a:r>
                      <a:r>
                        <a:rPr lang="en-US" sz="2000" dirty="0">
                          <a:effectLst/>
                        </a:rPr>
                        <a:t>) </a:t>
                      </a:r>
                      <a:r>
                        <a:rPr lang="en-US" sz="2000" dirty="0" err="1">
                          <a:effectLst/>
                        </a:rPr>
                        <a:t>ArrayList</a:t>
                      </a:r>
                      <a:r>
                        <a:rPr lang="en-US" sz="2000" dirty="0">
                          <a:effectLst/>
                        </a:rPr>
                        <a:t> is </a:t>
                      </a:r>
                      <a:r>
                        <a:rPr lang="en-US" sz="2000" b="1" dirty="0">
                          <a:effectLst/>
                        </a:rPr>
                        <a:t>not a legacy class</a:t>
                      </a:r>
                      <a:r>
                        <a:rPr lang="en-US" sz="2000" dirty="0">
                          <a:effectLst/>
                        </a:rPr>
                        <a:t>, it is introduced in JDK 1.2.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4" marR="62894" marT="0" marB="0"/>
                </a:tc>
                <a:tc>
                  <a:txBody>
                    <a:bodyPr/>
                    <a:lstStyle/>
                    <a:p>
                      <a:pPr marL="190500" marR="0" algn="just">
                        <a:lnSpc>
                          <a:spcPts val="17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</a:endParaRPr>
                    </a:p>
                    <a:p>
                      <a:pPr marL="190500" marR="0" algn="just">
                        <a:lnSpc>
                          <a:spcPts val="17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Vector </a:t>
                      </a:r>
                      <a:r>
                        <a:rPr lang="en-US" sz="2000" dirty="0">
                          <a:effectLst/>
                        </a:rPr>
                        <a:t>is a </a:t>
                      </a:r>
                      <a:r>
                        <a:rPr lang="en-US" sz="2000" b="1" dirty="0">
                          <a:effectLst/>
                        </a:rPr>
                        <a:t>legacy </a:t>
                      </a:r>
                      <a:r>
                        <a:rPr lang="en-US" sz="2000" b="1" dirty="0" smtClean="0">
                          <a:effectLst/>
                        </a:rPr>
                        <a:t>class(includes only classes and interfaces)</a:t>
                      </a:r>
                      <a:r>
                        <a:rPr lang="en-US" sz="2000" dirty="0" smtClean="0">
                          <a:effectLst/>
                        </a:rPr>
                        <a:t>.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4" marR="62894" marT="0" marB="0"/>
                </a:tc>
              </a:tr>
              <a:tr h="1499779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7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</a:endParaRPr>
                    </a:p>
                    <a:p>
                      <a:pPr marL="0" marR="0" algn="just">
                        <a:lnSpc>
                          <a:spcPts val="17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4) </a:t>
                      </a:r>
                      <a:r>
                        <a:rPr lang="en-US" sz="2000" dirty="0" err="1">
                          <a:effectLst/>
                        </a:rPr>
                        <a:t>ArrayList</a:t>
                      </a:r>
                      <a:r>
                        <a:rPr lang="en-US" sz="2000" dirty="0">
                          <a:effectLst/>
                        </a:rPr>
                        <a:t> is</a:t>
                      </a:r>
                      <a:r>
                        <a:rPr lang="en-US" sz="2000" b="1" dirty="0">
                          <a:effectLst/>
                        </a:rPr>
                        <a:t> fast</a:t>
                      </a:r>
                      <a:r>
                        <a:rPr lang="en-US" sz="2000" dirty="0">
                          <a:effectLst/>
                        </a:rPr>
                        <a:t> because it is non-synchronized.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4" marR="62894" marT="0" marB="0"/>
                </a:tc>
                <a:tc>
                  <a:txBody>
                    <a:bodyPr/>
                    <a:lstStyle/>
                    <a:p>
                      <a:pPr marL="190500" marR="0" algn="just">
                        <a:lnSpc>
                          <a:spcPts val="17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</a:endParaRPr>
                    </a:p>
                    <a:p>
                      <a:pPr marL="190500" marR="0" algn="just">
                        <a:lnSpc>
                          <a:spcPts val="17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Vector </a:t>
                      </a:r>
                      <a:r>
                        <a:rPr lang="en-US" sz="2000" dirty="0">
                          <a:effectLst/>
                        </a:rPr>
                        <a:t>is</a:t>
                      </a:r>
                      <a:r>
                        <a:rPr lang="en-US" sz="2000" b="1" dirty="0">
                          <a:effectLst/>
                        </a:rPr>
                        <a:t> slow</a:t>
                      </a:r>
                      <a:r>
                        <a:rPr lang="en-US" sz="2000" dirty="0">
                          <a:effectLst/>
                        </a:rPr>
                        <a:t> because it is </a:t>
                      </a:r>
                      <a:r>
                        <a:rPr lang="en-US" sz="2000" dirty="0" smtClean="0">
                          <a:effectLst/>
                        </a:rPr>
                        <a:t>synchronized.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4" marR="62894" marT="0" marB="0"/>
                </a:tc>
              </a:tr>
              <a:tr h="986311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7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</a:endParaRPr>
                    </a:p>
                    <a:p>
                      <a:pPr marL="0" marR="0" algn="just">
                        <a:lnSpc>
                          <a:spcPts val="17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5</a:t>
                      </a:r>
                      <a:r>
                        <a:rPr lang="en-US" sz="2000" dirty="0">
                          <a:effectLst/>
                        </a:rPr>
                        <a:t>) </a:t>
                      </a:r>
                      <a:r>
                        <a:rPr lang="en-US" sz="2000" dirty="0" err="1">
                          <a:effectLst/>
                        </a:rPr>
                        <a:t>ArrayList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b="1" dirty="0">
                          <a:effectLst/>
                        </a:rPr>
                        <a:t>uses Iterator interface </a:t>
                      </a:r>
                      <a:r>
                        <a:rPr lang="en-US" sz="2000" dirty="0">
                          <a:effectLst/>
                        </a:rPr>
                        <a:t>to traverse the elements.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4" marR="62894" marT="0" marB="0"/>
                </a:tc>
                <a:tc>
                  <a:txBody>
                    <a:bodyPr/>
                    <a:lstStyle/>
                    <a:p>
                      <a:pPr marL="190500" marR="0" algn="just">
                        <a:lnSpc>
                          <a:spcPts val="17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</a:endParaRPr>
                    </a:p>
                    <a:p>
                      <a:pPr marL="190500" marR="0" algn="just">
                        <a:lnSpc>
                          <a:spcPts val="17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Vector </a:t>
                      </a:r>
                      <a:r>
                        <a:rPr lang="en-US" sz="2000" b="1" dirty="0">
                          <a:effectLst/>
                        </a:rPr>
                        <a:t>uses Enumeration interface </a:t>
                      </a:r>
                      <a:r>
                        <a:rPr lang="en-US" sz="2000" dirty="0">
                          <a:effectLst/>
                        </a:rPr>
                        <a:t>to traverse the elements. But it can use Iterator also.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4" marR="6289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4512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u="sng" dirty="0"/>
              <a:t>Declaration</a:t>
            </a:r>
            <a:endParaRPr lang="en-US" b="1" dirty="0"/>
          </a:p>
          <a:p>
            <a:r>
              <a:rPr lang="en-US" dirty="0"/>
              <a:t>Following is the declaration for </a:t>
            </a:r>
            <a:r>
              <a:rPr lang="en-US" b="1" dirty="0" err="1"/>
              <a:t>java.util.Vector.addElement</a:t>
            </a:r>
            <a:r>
              <a:rPr lang="en-US" b="1" dirty="0" smtClean="0"/>
              <a:t>() </a:t>
            </a:r>
            <a:r>
              <a:rPr lang="en-US" dirty="0" smtClean="0"/>
              <a:t>method</a:t>
            </a:r>
            <a:endParaRPr lang="en-US" dirty="0"/>
          </a:p>
          <a:p>
            <a:r>
              <a:rPr lang="en-US" dirty="0"/>
              <a:t>public void </a:t>
            </a:r>
            <a:r>
              <a:rPr lang="en-US" dirty="0" err="1"/>
              <a:t>addElement</a:t>
            </a:r>
            <a:r>
              <a:rPr lang="en-US" dirty="0"/>
              <a:t>(E </a:t>
            </a:r>
            <a:r>
              <a:rPr lang="en-US" dirty="0" err="1"/>
              <a:t>obj</a:t>
            </a:r>
            <a:r>
              <a:rPr lang="en-US" dirty="0"/>
              <a:t>)</a:t>
            </a:r>
          </a:p>
          <a:p>
            <a:r>
              <a:rPr lang="en-US" b="1" u="sng" dirty="0"/>
              <a:t>Parameters</a:t>
            </a:r>
            <a:endParaRPr lang="en-US" b="1" dirty="0"/>
          </a:p>
          <a:p>
            <a:pPr lvl="0"/>
            <a:r>
              <a:rPr lang="en-US" b="1" dirty="0" err="1"/>
              <a:t>obj</a:t>
            </a:r>
            <a:r>
              <a:rPr lang="en-US" dirty="0"/>
              <a:t> -- It refers to the component to be added.</a:t>
            </a:r>
          </a:p>
          <a:p>
            <a:r>
              <a:rPr lang="en-US" b="1" u="sng" dirty="0"/>
              <a:t>Return Value</a:t>
            </a:r>
            <a:endParaRPr lang="en-US" b="1" dirty="0"/>
          </a:p>
          <a:p>
            <a:r>
              <a:rPr lang="en-US" dirty="0"/>
              <a:t>The return type is </a:t>
            </a:r>
            <a:r>
              <a:rPr lang="en-US" b="1" dirty="0"/>
              <a:t>void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9882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763000" cy="6400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/>
              <a:t>import</a:t>
            </a:r>
            <a:r>
              <a:rPr lang="en-US" dirty="0"/>
              <a:t> </a:t>
            </a:r>
            <a:r>
              <a:rPr lang="en-US" dirty="0" err="1"/>
              <a:t>java.util</a:t>
            </a:r>
            <a:r>
              <a:rPr lang="en-US" dirty="0"/>
              <a:t>.*;      </a:t>
            </a:r>
          </a:p>
          <a:p>
            <a:pPr marL="0" indent="0">
              <a:buNone/>
            </a:pPr>
            <a:r>
              <a:rPr lang="en-US" b="1" dirty="0"/>
              <a:t>class</a:t>
            </a:r>
            <a:r>
              <a:rPr lang="en-US" dirty="0"/>
              <a:t> </a:t>
            </a:r>
            <a:r>
              <a:rPr lang="en-US" dirty="0" smtClean="0"/>
              <a:t>TestVector1</a:t>
            </a:r>
          </a:p>
          <a:p>
            <a:pPr marL="0" indent="0">
              <a:buNone/>
            </a:pPr>
            <a:r>
              <a:rPr lang="en-US" dirty="0" smtClean="0"/>
              <a:t>{</a:t>
            </a:r>
            <a:r>
              <a:rPr lang="en-US" dirty="0"/>
              <a:t>      </a:t>
            </a:r>
          </a:p>
          <a:p>
            <a:pPr marL="0" indent="0">
              <a:buNone/>
            </a:pPr>
            <a:r>
              <a:rPr lang="en-US" dirty="0"/>
              <a:t> </a:t>
            </a:r>
            <a:r>
              <a:rPr lang="en-US" b="1" dirty="0"/>
              <a:t>public</a:t>
            </a:r>
            <a:r>
              <a:rPr lang="en-US" dirty="0"/>
              <a:t> </a:t>
            </a:r>
            <a:r>
              <a:rPr lang="en-US" b="1" dirty="0"/>
              <a:t>static</a:t>
            </a:r>
            <a:r>
              <a:rPr lang="en-US" dirty="0"/>
              <a:t> </a:t>
            </a:r>
            <a:r>
              <a:rPr lang="en-US" b="1" dirty="0"/>
              <a:t>void</a:t>
            </a:r>
            <a:r>
              <a:rPr lang="en-US" dirty="0"/>
              <a:t> main(String </a:t>
            </a:r>
            <a:r>
              <a:rPr lang="en-US" dirty="0" err="1"/>
              <a:t>args</a:t>
            </a:r>
            <a:r>
              <a:rPr lang="en-US" dirty="0" smtClean="0"/>
              <a:t>[])</a:t>
            </a:r>
          </a:p>
          <a:p>
            <a:pPr marL="0" indent="0">
              <a:buNone/>
            </a:pPr>
            <a:r>
              <a:rPr lang="en-US" dirty="0" smtClean="0"/>
              <a:t>{</a:t>
            </a:r>
            <a:r>
              <a:rPr lang="en-US" dirty="0"/>
              <a:t>      </a:t>
            </a:r>
          </a:p>
          <a:p>
            <a:pPr marL="0" indent="0">
              <a:buNone/>
            </a:pPr>
            <a:r>
              <a:rPr lang="en-US" dirty="0"/>
              <a:t>  Vector&lt;String&gt; v=</a:t>
            </a:r>
            <a:r>
              <a:rPr lang="en-US" b="1" dirty="0"/>
              <a:t>new</a:t>
            </a:r>
            <a:r>
              <a:rPr lang="en-US" dirty="0"/>
              <a:t> Vector&lt;String</a:t>
            </a:r>
            <a:r>
              <a:rPr lang="en-US" dirty="0" smtClean="0"/>
              <a:t>&gt;();   //</a:t>
            </a:r>
            <a:r>
              <a:rPr lang="en-US" dirty="0"/>
              <a:t>creating vector  </a:t>
            </a:r>
          </a:p>
          <a:p>
            <a:pPr marL="0" indent="0">
              <a:buNone/>
            </a:pPr>
            <a:r>
              <a:rPr lang="en-US" dirty="0"/>
              <a:t>  </a:t>
            </a:r>
            <a:r>
              <a:rPr lang="en-US" dirty="0" err="1"/>
              <a:t>v.add</a:t>
            </a:r>
            <a:r>
              <a:rPr lang="en-US" dirty="0"/>
              <a:t>("</a:t>
            </a:r>
            <a:r>
              <a:rPr lang="en-US" dirty="0" err="1"/>
              <a:t>umesh</a:t>
            </a:r>
            <a:r>
              <a:rPr lang="en-US" dirty="0" smtClean="0"/>
              <a:t>");                                //</a:t>
            </a:r>
            <a:r>
              <a:rPr lang="en-US" dirty="0"/>
              <a:t>method of Collection  </a:t>
            </a:r>
          </a:p>
          <a:p>
            <a:pPr marL="0" indent="0">
              <a:buNone/>
            </a:pPr>
            <a:r>
              <a:rPr lang="en-US" dirty="0"/>
              <a:t>  </a:t>
            </a:r>
            <a:r>
              <a:rPr lang="en-US" dirty="0" err="1"/>
              <a:t>v.addElement</a:t>
            </a:r>
            <a:r>
              <a:rPr lang="en-US" dirty="0"/>
              <a:t>("</a:t>
            </a:r>
            <a:r>
              <a:rPr lang="en-US" dirty="0" err="1" smtClean="0"/>
              <a:t>irfan</a:t>
            </a:r>
            <a:r>
              <a:rPr lang="en-US" dirty="0" smtClean="0"/>
              <a:t>");                      //method</a:t>
            </a:r>
            <a:r>
              <a:rPr lang="en-US" dirty="0"/>
              <a:t> of Vector  </a:t>
            </a:r>
          </a:p>
          <a:p>
            <a:pPr marL="0" indent="0">
              <a:buNone/>
            </a:pPr>
            <a:r>
              <a:rPr lang="en-US" dirty="0"/>
              <a:t>  </a:t>
            </a:r>
            <a:r>
              <a:rPr lang="en-US" dirty="0" err="1"/>
              <a:t>v.addElement</a:t>
            </a:r>
            <a:r>
              <a:rPr lang="en-US" dirty="0"/>
              <a:t>("</a:t>
            </a:r>
            <a:r>
              <a:rPr lang="en-US" dirty="0" err="1"/>
              <a:t>kumar</a:t>
            </a:r>
            <a:r>
              <a:rPr lang="en-US" dirty="0"/>
              <a:t>");  </a:t>
            </a:r>
          </a:p>
          <a:p>
            <a:pPr marL="0" indent="0">
              <a:buNone/>
            </a:pPr>
            <a:r>
              <a:rPr lang="en-US" dirty="0"/>
              <a:t>  //traversing elements using Enumeration  </a:t>
            </a:r>
          </a:p>
          <a:p>
            <a:pPr marL="0" indent="0">
              <a:buNone/>
            </a:pPr>
            <a:r>
              <a:rPr lang="en-US" dirty="0"/>
              <a:t>  Enumeration e=</a:t>
            </a:r>
            <a:r>
              <a:rPr lang="en-US" dirty="0" err="1"/>
              <a:t>v.elements</a:t>
            </a:r>
            <a:r>
              <a:rPr lang="en-US" dirty="0"/>
              <a:t>();  </a:t>
            </a:r>
          </a:p>
          <a:p>
            <a:pPr marL="0" indent="0">
              <a:buNone/>
            </a:pPr>
            <a:r>
              <a:rPr lang="en-US" dirty="0"/>
              <a:t>  </a:t>
            </a:r>
            <a:r>
              <a:rPr lang="en-US" b="1" dirty="0"/>
              <a:t>while</a:t>
            </a:r>
            <a:r>
              <a:rPr lang="en-US" dirty="0"/>
              <a:t>(</a:t>
            </a:r>
            <a:r>
              <a:rPr lang="en-US" dirty="0" err="1"/>
              <a:t>e.hasMoreElements</a:t>
            </a:r>
            <a:r>
              <a:rPr lang="en-US" dirty="0" smtClean="0"/>
              <a:t>())</a:t>
            </a:r>
          </a:p>
          <a:p>
            <a:pPr marL="0" indent="0">
              <a:buNone/>
            </a:pPr>
            <a:r>
              <a:rPr lang="en-US" dirty="0" smtClean="0"/>
              <a:t>{</a:t>
            </a:r>
            <a:r>
              <a:rPr lang="en-US" dirty="0"/>
              <a:t>  </a:t>
            </a:r>
          </a:p>
          <a:p>
            <a:pPr marL="0" indent="0">
              <a:buNone/>
            </a:pPr>
            <a:r>
              <a:rPr lang="en-US" dirty="0"/>
              <a:t>   </a:t>
            </a:r>
            <a:r>
              <a:rPr lang="en-US" dirty="0" err="1"/>
              <a:t>System.out.println</a:t>
            </a:r>
            <a:r>
              <a:rPr lang="en-US" dirty="0"/>
              <a:t>(</a:t>
            </a:r>
            <a:r>
              <a:rPr lang="en-US" dirty="0" err="1"/>
              <a:t>e.nextElement</a:t>
            </a:r>
            <a:r>
              <a:rPr lang="en-US" dirty="0"/>
              <a:t>());  </a:t>
            </a:r>
          </a:p>
          <a:p>
            <a:pPr marL="0" indent="0">
              <a:buNone/>
            </a:pPr>
            <a:r>
              <a:rPr lang="en-US" dirty="0"/>
              <a:t>  }  </a:t>
            </a:r>
            <a:r>
              <a:rPr lang="en-US" dirty="0" smtClean="0"/>
              <a:t>}</a:t>
            </a:r>
            <a:r>
              <a:rPr lang="en-US" dirty="0"/>
              <a:t> </a:t>
            </a: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Output:</a:t>
            </a:r>
          </a:p>
          <a:p>
            <a:pPr marL="0" indent="0">
              <a:buNone/>
            </a:pPr>
            <a:r>
              <a:rPr lang="en-US" dirty="0" err="1" smtClean="0"/>
              <a:t>umesh</a:t>
            </a:r>
            <a:r>
              <a:rPr lang="en-US" dirty="0" smtClean="0"/>
              <a:t> </a:t>
            </a:r>
            <a:r>
              <a:rPr lang="en-US" dirty="0" err="1"/>
              <a:t>irfan</a:t>
            </a:r>
            <a:r>
              <a:rPr lang="en-US" dirty="0"/>
              <a:t> </a:t>
            </a:r>
            <a:r>
              <a:rPr lang="en-US" dirty="0" err="1"/>
              <a:t>kumar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    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7256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import </a:t>
            </a:r>
            <a:r>
              <a:rPr lang="en-US" dirty="0" err="1"/>
              <a:t>java.util.Vector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public class </a:t>
            </a:r>
            <a:r>
              <a:rPr lang="en-US" dirty="0" err="1"/>
              <a:t>VectorDemo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public static void main(String[] </a:t>
            </a:r>
            <a:r>
              <a:rPr lang="en-US" dirty="0" err="1"/>
              <a:t>args</a:t>
            </a:r>
            <a:r>
              <a:rPr lang="en-US" dirty="0"/>
              <a:t>) 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// create an empty Vector </a:t>
            </a:r>
            <a:r>
              <a:rPr lang="en-US" dirty="0" err="1"/>
              <a:t>vec</a:t>
            </a:r>
            <a:r>
              <a:rPr lang="en-US" dirty="0"/>
              <a:t> with an initial capacity of 4      </a:t>
            </a:r>
          </a:p>
          <a:p>
            <a:pPr marL="0" indent="0">
              <a:buNone/>
            </a:pPr>
            <a:r>
              <a:rPr lang="en-US" dirty="0"/>
              <a:t>   Vector </a:t>
            </a:r>
            <a:r>
              <a:rPr lang="en-US" dirty="0" err="1"/>
              <a:t>vec</a:t>
            </a:r>
            <a:r>
              <a:rPr lang="en-US" dirty="0"/>
              <a:t> = new Vector(4);</a:t>
            </a:r>
          </a:p>
          <a:p>
            <a:pPr marL="0" indent="0">
              <a:buNone/>
            </a:pPr>
            <a:r>
              <a:rPr lang="en-US" dirty="0"/>
              <a:t>   // use add() method to add elements in the vector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vec.add</a:t>
            </a:r>
            <a:r>
              <a:rPr lang="en-US" dirty="0"/>
              <a:t>(4);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vec.add</a:t>
            </a:r>
            <a:r>
              <a:rPr lang="en-US" dirty="0"/>
              <a:t>(3);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vec.add</a:t>
            </a:r>
            <a:r>
              <a:rPr lang="en-US" dirty="0"/>
              <a:t>(2);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vec.add</a:t>
            </a:r>
            <a:r>
              <a:rPr lang="en-US" dirty="0"/>
              <a:t>(1);</a:t>
            </a:r>
          </a:p>
          <a:p>
            <a:pPr marL="0" indent="0">
              <a:buNone/>
            </a:pPr>
            <a:r>
              <a:rPr lang="en-US" dirty="0"/>
              <a:t>   // let us get the 3rd element of the vector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System.out.println</a:t>
            </a:r>
            <a:r>
              <a:rPr lang="en-US" dirty="0"/>
              <a:t>("Third element is :"+</a:t>
            </a:r>
            <a:r>
              <a:rPr lang="en-US" dirty="0" err="1"/>
              <a:t>vec.get</a:t>
            </a:r>
            <a:r>
              <a:rPr lang="en-US" dirty="0"/>
              <a:t>(3));                  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smtClean="0"/>
              <a:t>}}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0" y="214290"/>
            <a:ext cx="50006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 smtClean="0"/>
              <a:t>Accessing Vector Elements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5064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305800" cy="61722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import </a:t>
            </a:r>
            <a:r>
              <a:rPr lang="en-US" dirty="0" err="1"/>
              <a:t>java.util.Vector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public class </a:t>
            </a:r>
            <a:r>
              <a:rPr lang="en-US" dirty="0" err="1"/>
              <a:t>VectorDemo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public static void main(String[] </a:t>
            </a:r>
            <a:r>
              <a:rPr lang="en-US" dirty="0" err="1"/>
              <a:t>args</a:t>
            </a:r>
            <a:r>
              <a:rPr lang="en-US" dirty="0"/>
              <a:t>) 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// create an empty Vector </a:t>
            </a:r>
            <a:r>
              <a:rPr lang="en-US" dirty="0" err="1"/>
              <a:t>vec</a:t>
            </a:r>
            <a:r>
              <a:rPr lang="en-US" dirty="0"/>
              <a:t> with an initial capacity of 4      </a:t>
            </a:r>
          </a:p>
          <a:p>
            <a:pPr marL="0" indent="0">
              <a:buNone/>
            </a:pPr>
            <a:r>
              <a:rPr lang="en-US" dirty="0"/>
              <a:t>   Vector </a:t>
            </a:r>
            <a:r>
              <a:rPr lang="en-US" dirty="0" err="1"/>
              <a:t>vec</a:t>
            </a:r>
            <a:r>
              <a:rPr lang="en-US" dirty="0"/>
              <a:t> = new Vector(4);</a:t>
            </a:r>
          </a:p>
          <a:p>
            <a:pPr marL="0" indent="0">
              <a:buNone/>
            </a:pPr>
            <a:r>
              <a:rPr lang="en-US" dirty="0"/>
              <a:t>   // use add() method to add elements in the vector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vec.add</a:t>
            </a:r>
            <a:r>
              <a:rPr lang="en-US" dirty="0"/>
              <a:t>(4);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vec.add</a:t>
            </a:r>
            <a:r>
              <a:rPr lang="en-US" dirty="0"/>
              <a:t>(3);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vec.add</a:t>
            </a:r>
            <a:r>
              <a:rPr lang="en-US" dirty="0"/>
              <a:t>(2);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vec.add</a:t>
            </a:r>
            <a:r>
              <a:rPr lang="en-US" dirty="0"/>
              <a:t>(3);</a:t>
            </a:r>
          </a:p>
          <a:p>
            <a:pPr marL="0" indent="0">
              <a:buNone/>
            </a:pPr>
            <a:r>
              <a:rPr lang="en-US" dirty="0"/>
              <a:t>   // let us get the index of 3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System.out.println</a:t>
            </a:r>
            <a:r>
              <a:rPr lang="en-US" dirty="0"/>
              <a:t>("Index of 3 is :"+</a:t>
            </a:r>
            <a:r>
              <a:rPr lang="en-US" dirty="0" err="1"/>
              <a:t>vec.indexOf</a:t>
            </a:r>
            <a:r>
              <a:rPr lang="en-US" dirty="0"/>
              <a:t>(3));                  </a:t>
            </a:r>
          </a:p>
          <a:p>
            <a:pPr marL="0" indent="0">
              <a:buNone/>
            </a:pPr>
            <a:r>
              <a:rPr lang="en-US" dirty="0"/>
              <a:t>   }   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643470" y="28572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u="sng" dirty="0" smtClean="0"/>
              <a:t>Searching For Elements In A Vector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6490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382000" cy="62484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import </a:t>
            </a:r>
            <a:r>
              <a:rPr lang="en-US" dirty="0" err="1"/>
              <a:t>java.util.Vector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public class </a:t>
            </a:r>
            <a:r>
              <a:rPr lang="en-US" dirty="0" err="1"/>
              <a:t>VectorDemo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public static void main(String[] </a:t>
            </a:r>
            <a:r>
              <a:rPr lang="en-US" dirty="0" err="1"/>
              <a:t>args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{</a:t>
            </a:r>
          </a:p>
          <a:p>
            <a:pPr marL="0" indent="0">
              <a:buNone/>
            </a:pPr>
            <a:r>
              <a:rPr lang="en-US" dirty="0"/>
              <a:t>   // create an empty Vector </a:t>
            </a:r>
            <a:r>
              <a:rPr lang="en-US" dirty="0" err="1"/>
              <a:t>vec</a:t>
            </a:r>
            <a:r>
              <a:rPr lang="en-US" dirty="0"/>
              <a:t> with an initial capacity of 4      </a:t>
            </a:r>
          </a:p>
          <a:p>
            <a:pPr marL="0" indent="0">
              <a:buNone/>
            </a:pPr>
            <a:r>
              <a:rPr lang="en-US" dirty="0"/>
              <a:t>   Vector </a:t>
            </a:r>
            <a:r>
              <a:rPr lang="en-US" dirty="0" err="1"/>
              <a:t>vec</a:t>
            </a:r>
            <a:r>
              <a:rPr lang="en-US" dirty="0"/>
              <a:t> = new Vector(4);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   // use add() method to add elements in the vector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vec.add</a:t>
            </a:r>
            <a:r>
              <a:rPr lang="en-US" dirty="0"/>
              <a:t>(4);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vec.add</a:t>
            </a:r>
            <a:r>
              <a:rPr lang="en-US" dirty="0"/>
              <a:t>(3);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vec.add</a:t>
            </a:r>
            <a:r>
              <a:rPr lang="en-US" dirty="0"/>
              <a:t>(2);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vec.add</a:t>
            </a:r>
            <a:r>
              <a:rPr lang="en-US" dirty="0"/>
              <a:t>(1);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   // let us print the size of the vector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System.out.println</a:t>
            </a:r>
            <a:r>
              <a:rPr lang="en-US" dirty="0"/>
              <a:t>("Size of the vector: "+</a:t>
            </a:r>
            <a:r>
              <a:rPr lang="en-US" dirty="0" err="1"/>
              <a:t>vec.size</a:t>
            </a:r>
            <a:r>
              <a:rPr lang="en-US" dirty="0"/>
              <a:t>());                 </a:t>
            </a:r>
          </a:p>
          <a:p>
            <a:pPr marL="0" indent="0">
              <a:buNone/>
            </a:pPr>
            <a:r>
              <a:rPr lang="en-US" dirty="0"/>
              <a:t>   }    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Size of the vector: 4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71868" y="28572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u="sng" dirty="0" smtClean="0"/>
              <a:t>Working With The Size of The Vector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0566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Advantage of Java </a:t>
            </a:r>
            <a:r>
              <a:rPr lang="en-US" b="1" u="sng" dirty="0" smtClean="0"/>
              <a:t>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US" b="1" dirty="0"/>
              <a:t>Code Optimization:</a:t>
            </a:r>
            <a:r>
              <a:rPr lang="en-US" dirty="0"/>
              <a:t> It makes the code optimized, we can retrieve or sort the data easily.</a:t>
            </a:r>
          </a:p>
          <a:p>
            <a:pPr lvl="0" algn="just"/>
            <a:r>
              <a:rPr lang="en-US" b="1" dirty="0"/>
              <a:t>Random access:</a:t>
            </a:r>
            <a:r>
              <a:rPr lang="en-US" dirty="0"/>
              <a:t> We can get any data located at any index position.</a:t>
            </a:r>
          </a:p>
        </p:txBody>
      </p:sp>
    </p:spTree>
    <p:extLst>
      <p:ext uri="{BB962C8B-B14F-4D97-AF65-F5344CB8AC3E}">
        <p14:creationId xmlns:p14="http://schemas.microsoft.com/office/powerpoint/2010/main" xmlns="" val="3861307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Disadvantage of Java Array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/>
              <a:t>Size Limit:</a:t>
            </a:r>
            <a:r>
              <a:rPr lang="en-US" dirty="0"/>
              <a:t> We can store only fixed size of elements in the array. It doesn't grow its size at runtime. To solve this problem, collection framework is used in java</a:t>
            </a:r>
          </a:p>
        </p:txBody>
      </p:sp>
    </p:spTree>
    <p:extLst>
      <p:ext uri="{BB962C8B-B14F-4D97-AF65-F5344CB8AC3E}">
        <p14:creationId xmlns:p14="http://schemas.microsoft.com/office/powerpoint/2010/main" xmlns="" val="3813506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Declaring Array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dataType</a:t>
            </a:r>
            <a:r>
              <a:rPr lang="en-US" dirty="0"/>
              <a:t>[] </a:t>
            </a:r>
            <a:r>
              <a:rPr lang="en-US" dirty="0" err="1"/>
              <a:t>arrayRefVar</a:t>
            </a:r>
            <a:r>
              <a:rPr lang="en-US" dirty="0"/>
              <a:t>;  </a:t>
            </a:r>
          </a:p>
          <a:p>
            <a:endParaRPr lang="en-US" dirty="0"/>
          </a:p>
          <a:p>
            <a:r>
              <a:rPr lang="en-US" dirty="0" err="1"/>
              <a:t>dataType</a:t>
            </a:r>
            <a:r>
              <a:rPr lang="en-US" dirty="0"/>
              <a:t> </a:t>
            </a:r>
            <a:r>
              <a:rPr lang="en-US" dirty="0" err="1"/>
              <a:t>arrayRefVar</a:t>
            </a:r>
            <a:r>
              <a:rPr lang="en-US" dirty="0"/>
              <a:t>[];  </a:t>
            </a:r>
            <a:endParaRPr lang="en-US" dirty="0" smtClean="0"/>
          </a:p>
          <a:p>
            <a:endParaRPr lang="en-US" dirty="0"/>
          </a:p>
          <a:p>
            <a:r>
              <a:rPr lang="en-US" dirty="0" err="1"/>
              <a:t>arrayRefVar</a:t>
            </a:r>
            <a:r>
              <a:rPr lang="en-US" dirty="0"/>
              <a:t> = new </a:t>
            </a:r>
            <a:r>
              <a:rPr lang="en-US" dirty="0" err="1"/>
              <a:t>dataType</a:t>
            </a:r>
            <a:r>
              <a:rPr lang="en-US" dirty="0"/>
              <a:t>[</a:t>
            </a:r>
            <a:r>
              <a:rPr lang="en-US" dirty="0" err="1"/>
              <a:t>arraySize</a:t>
            </a:r>
            <a:r>
              <a:rPr lang="en-US" dirty="0"/>
              <a:t>];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4722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u="sng" dirty="0"/>
              <a:t>for loop: Example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236" y="548680"/>
            <a:ext cx="8804564" cy="661412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/>
              <a:t>public class </a:t>
            </a:r>
            <a:r>
              <a:rPr lang="en-US" dirty="0" err="1"/>
              <a:t>TestArray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public static void main(String[] </a:t>
            </a:r>
            <a:r>
              <a:rPr lang="en-US" dirty="0" err="1"/>
              <a:t>args</a:t>
            </a:r>
            <a:r>
              <a:rPr lang="en-US" dirty="0"/>
              <a:t>) 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   double[] </a:t>
            </a:r>
            <a:r>
              <a:rPr lang="en-US" dirty="0" err="1"/>
              <a:t>myList</a:t>
            </a:r>
            <a:r>
              <a:rPr lang="en-US" dirty="0"/>
              <a:t> = {1.9, 2.9, 3.4, 3.5};</a:t>
            </a:r>
          </a:p>
          <a:p>
            <a:pPr marL="0" indent="0">
              <a:buNone/>
            </a:pPr>
            <a:r>
              <a:rPr lang="en-US" dirty="0"/>
              <a:t>      for (int 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 &lt; </a:t>
            </a:r>
            <a:r>
              <a:rPr lang="en-US" dirty="0" err="1"/>
              <a:t>myList.length</a:t>
            </a:r>
            <a:r>
              <a:rPr lang="en-US" dirty="0"/>
              <a:t>; </a:t>
            </a:r>
            <a:r>
              <a:rPr lang="en-US" dirty="0" err="1"/>
              <a:t>i</a:t>
            </a:r>
            <a:r>
              <a:rPr lang="en-US" dirty="0"/>
              <a:t>++) 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      </a:t>
            </a:r>
            <a:r>
              <a:rPr lang="en-US" dirty="0" err="1"/>
              <a:t>System.out.println</a:t>
            </a:r>
            <a:r>
              <a:rPr lang="en-US" dirty="0"/>
              <a:t>(</a:t>
            </a:r>
            <a:r>
              <a:rPr lang="en-US" dirty="0" err="1"/>
              <a:t>myList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+ " ");</a:t>
            </a:r>
          </a:p>
          <a:p>
            <a:pPr marL="0" indent="0">
              <a:buNone/>
            </a:pPr>
            <a:r>
              <a:rPr lang="en-US" dirty="0"/>
              <a:t>      }</a:t>
            </a:r>
          </a:p>
          <a:p>
            <a:pPr marL="0" indent="0">
              <a:buNone/>
            </a:pPr>
            <a:r>
              <a:rPr lang="en-US" dirty="0"/>
              <a:t>     </a:t>
            </a:r>
          </a:p>
          <a:p>
            <a:pPr marL="0" indent="0">
              <a:buNone/>
            </a:pPr>
            <a:r>
              <a:rPr lang="en-US" dirty="0"/>
              <a:t>      double total = 0;</a:t>
            </a:r>
          </a:p>
          <a:p>
            <a:pPr marL="0" indent="0">
              <a:buNone/>
            </a:pPr>
            <a:r>
              <a:rPr lang="en-US" dirty="0"/>
              <a:t>      for (int 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 &lt; </a:t>
            </a:r>
            <a:r>
              <a:rPr lang="en-US" dirty="0" err="1"/>
              <a:t>myList.length</a:t>
            </a:r>
            <a:r>
              <a:rPr lang="en-US" dirty="0"/>
              <a:t>; </a:t>
            </a:r>
            <a:r>
              <a:rPr lang="en-US" dirty="0" err="1"/>
              <a:t>i</a:t>
            </a:r>
            <a:r>
              <a:rPr lang="en-US" dirty="0"/>
              <a:t>++) 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      total += </a:t>
            </a:r>
            <a:r>
              <a:rPr lang="en-US" dirty="0" err="1"/>
              <a:t>myList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];</a:t>
            </a:r>
          </a:p>
          <a:p>
            <a:pPr marL="0" indent="0">
              <a:buNone/>
            </a:pPr>
            <a:r>
              <a:rPr lang="en-US" dirty="0"/>
              <a:t>      }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err="1"/>
              <a:t>System.out.println</a:t>
            </a:r>
            <a:r>
              <a:rPr lang="en-US" dirty="0"/>
              <a:t>("Total is " + total);</a:t>
            </a:r>
          </a:p>
          <a:p>
            <a:pPr marL="0" indent="0">
              <a:buNone/>
            </a:pPr>
            <a:r>
              <a:rPr lang="en-US" dirty="0"/>
              <a:t>      </a:t>
            </a:r>
          </a:p>
          <a:p>
            <a:pPr marL="0" indent="0">
              <a:buNone/>
            </a:pPr>
            <a:r>
              <a:rPr lang="en-US" dirty="0"/>
              <a:t>     double max = </a:t>
            </a:r>
            <a:r>
              <a:rPr lang="en-US" dirty="0" err="1"/>
              <a:t>myList</a:t>
            </a:r>
            <a:r>
              <a:rPr lang="en-US" dirty="0"/>
              <a:t>[0];</a:t>
            </a:r>
          </a:p>
          <a:p>
            <a:pPr marL="0" indent="0">
              <a:buNone/>
            </a:pPr>
            <a:r>
              <a:rPr lang="en-US" dirty="0"/>
              <a:t>      for (int </a:t>
            </a:r>
            <a:r>
              <a:rPr lang="en-US" dirty="0" err="1"/>
              <a:t>i</a:t>
            </a:r>
            <a:r>
              <a:rPr lang="en-US" dirty="0"/>
              <a:t> = 1; </a:t>
            </a:r>
            <a:r>
              <a:rPr lang="en-US" dirty="0" err="1"/>
              <a:t>i</a:t>
            </a:r>
            <a:r>
              <a:rPr lang="en-US" dirty="0"/>
              <a:t> &lt; </a:t>
            </a:r>
            <a:r>
              <a:rPr lang="en-US" dirty="0" err="1"/>
              <a:t>myList.length</a:t>
            </a:r>
            <a:r>
              <a:rPr lang="en-US" dirty="0"/>
              <a:t>; </a:t>
            </a:r>
            <a:r>
              <a:rPr lang="en-US" dirty="0" err="1"/>
              <a:t>i</a:t>
            </a:r>
            <a:r>
              <a:rPr lang="en-US" dirty="0"/>
              <a:t>++) 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      if (</a:t>
            </a:r>
            <a:r>
              <a:rPr lang="en-US" dirty="0" err="1"/>
              <a:t>myList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&gt; max)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max </a:t>
            </a:r>
            <a:r>
              <a:rPr lang="en-US" dirty="0"/>
              <a:t>= </a:t>
            </a:r>
            <a:r>
              <a:rPr lang="en-US" dirty="0" err="1"/>
              <a:t>myList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];</a:t>
            </a:r>
          </a:p>
          <a:p>
            <a:pPr marL="0" indent="0">
              <a:buNone/>
            </a:pPr>
            <a:r>
              <a:rPr lang="en-US" dirty="0"/>
              <a:t>      }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err="1"/>
              <a:t>System.out.println</a:t>
            </a:r>
            <a:r>
              <a:rPr lang="en-US" dirty="0"/>
              <a:t>("Max is " + max);  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smtClean="0"/>
              <a:t>}}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3873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Output</a:t>
            </a:r>
            <a:endParaRPr lang="en-US" b="1" dirty="0"/>
          </a:p>
          <a:p>
            <a:r>
              <a:rPr lang="en-US" dirty="0"/>
              <a:t>1.9</a:t>
            </a:r>
          </a:p>
          <a:p>
            <a:r>
              <a:rPr lang="en-US" dirty="0"/>
              <a:t>2.9</a:t>
            </a:r>
          </a:p>
          <a:p>
            <a:r>
              <a:rPr lang="en-US" dirty="0"/>
              <a:t>3.4</a:t>
            </a:r>
          </a:p>
          <a:p>
            <a:r>
              <a:rPr lang="en-US" dirty="0"/>
              <a:t>3.5</a:t>
            </a:r>
          </a:p>
          <a:p>
            <a:r>
              <a:rPr lang="en-US" dirty="0"/>
              <a:t>Total is 11.7</a:t>
            </a:r>
          </a:p>
          <a:p>
            <a:r>
              <a:rPr lang="en-US" dirty="0"/>
              <a:t>Max is 3.5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72362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Types of Array in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Single Dimensional Array in </a:t>
            </a:r>
            <a:r>
              <a:rPr lang="en-US" u="sng" dirty="0" smtClean="0"/>
              <a:t>java</a:t>
            </a:r>
          </a:p>
          <a:p>
            <a:endParaRPr lang="en-US" u="sng" dirty="0"/>
          </a:p>
          <a:p>
            <a:r>
              <a:rPr lang="en-US" b="1" dirty="0"/>
              <a:t>Syntax to Declare an Array in java</a:t>
            </a:r>
          </a:p>
          <a:p>
            <a:r>
              <a:rPr lang="en-US" dirty="0" err="1"/>
              <a:t>dataType</a:t>
            </a:r>
            <a:r>
              <a:rPr lang="en-US" dirty="0"/>
              <a:t>[] </a:t>
            </a:r>
            <a:r>
              <a:rPr lang="en-US" dirty="0" err="1"/>
              <a:t>arr</a:t>
            </a:r>
            <a:r>
              <a:rPr lang="en-US" dirty="0"/>
              <a:t>; (or)  </a:t>
            </a:r>
          </a:p>
          <a:p>
            <a:r>
              <a:rPr lang="en-US" dirty="0" err="1"/>
              <a:t>dataType</a:t>
            </a:r>
            <a:r>
              <a:rPr lang="en-US" dirty="0"/>
              <a:t> []</a:t>
            </a:r>
            <a:r>
              <a:rPr lang="en-US" dirty="0" err="1"/>
              <a:t>arr</a:t>
            </a:r>
            <a:r>
              <a:rPr lang="en-US" dirty="0"/>
              <a:t>; (or)  </a:t>
            </a:r>
          </a:p>
          <a:p>
            <a:r>
              <a:rPr lang="en-US" dirty="0" err="1"/>
              <a:t>dataType</a:t>
            </a:r>
            <a:r>
              <a:rPr lang="en-US" dirty="0"/>
              <a:t> </a:t>
            </a:r>
            <a:r>
              <a:rPr lang="en-US" dirty="0" err="1"/>
              <a:t>arr</a:t>
            </a:r>
            <a:r>
              <a:rPr lang="en-US" dirty="0"/>
              <a:t>[]; 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631553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Instantiation of an Array in java</a:t>
            </a:r>
            <a:endParaRPr lang="en-US" b="1" dirty="0"/>
          </a:p>
          <a:p>
            <a:endParaRPr lang="en-US" dirty="0" smtClean="0"/>
          </a:p>
          <a:p>
            <a:r>
              <a:rPr lang="en-US" dirty="0" err="1"/>
              <a:t>arrayRefVar</a:t>
            </a:r>
            <a:r>
              <a:rPr lang="en-US" dirty="0"/>
              <a:t>=</a:t>
            </a:r>
            <a:r>
              <a:rPr lang="en-US" b="1" dirty="0"/>
              <a:t>new</a:t>
            </a:r>
            <a:r>
              <a:rPr lang="en-US" dirty="0"/>
              <a:t> datatype[size];  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8285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574</Words>
  <Application>Microsoft Office PowerPoint</Application>
  <PresentationFormat>On-screen Show (4:3)</PresentationFormat>
  <Paragraphs>274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Unit 4 – Chapter 1</vt:lpstr>
      <vt:lpstr>Introduction to Array </vt:lpstr>
      <vt:lpstr>Advantage of Java Array</vt:lpstr>
      <vt:lpstr>Disadvantage of Java Array </vt:lpstr>
      <vt:lpstr>Declaring Array Variables</vt:lpstr>
      <vt:lpstr>for loop: Example</vt:lpstr>
      <vt:lpstr>Slide 7</vt:lpstr>
      <vt:lpstr>Types of Array in java</vt:lpstr>
      <vt:lpstr>Slide 9</vt:lpstr>
      <vt:lpstr>Slide 10</vt:lpstr>
      <vt:lpstr>Passing Array to method in java </vt:lpstr>
      <vt:lpstr>Multidimensional array in java</vt:lpstr>
      <vt:lpstr>Slide 13</vt:lpstr>
      <vt:lpstr>Slide 14</vt:lpstr>
      <vt:lpstr>Copying a java array</vt:lpstr>
      <vt:lpstr>Java Enum</vt:lpstr>
      <vt:lpstr>Points to remember for Java Enum</vt:lpstr>
      <vt:lpstr>Slide 18</vt:lpstr>
      <vt:lpstr>Introduction to Vectors </vt:lpstr>
      <vt:lpstr>Difference between ArrayList and Vector</vt:lpstr>
      <vt:lpstr>Slide 21</vt:lpstr>
      <vt:lpstr>Slide 22</vt:lpstr>
      <vt:lpstr>Slide 23</vt:lpstr>
      <vt:lpstr>Slide 24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123</dc:creator>
  <cp:lastModifiedBy>Windows User</cp:lastModifiedBy>
  <cp:revision>31</cp:revision>
  <dcterms:created xsi:type="dcterms:W3CDTF">2018-01-21T13:12:44Z</dcterms:created>
  <dcterms:modified xsi:type="dcterms:W3CDTF">2020-01-21T02:06:37Z</dcterms:modified>
</cp:coreProperties>
</file>