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F1FB5-5C44-4C5D-BCBE-E2CB6C8AD613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DBD34-5756-48B3-AEF3-B820CC419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926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DBD34-5756-48B3-AEF3-B820CC4196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03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04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13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839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58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20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095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92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376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8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8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2E40-9D4A-480C-A88F-F27420001F1C}" type="datetimeFigureOut">
              <a:rPr lang="en-US" smtClean="0"/>
              <a:pPr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26D2-0C07-420E-B677-0286D47E1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81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Unit 4 – 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Java Exceptions</a:t>
            </a:r>
            <a:endParaRPr lang="en-US" sz="6000" dirty="0">
              <a:solidFill>
                <a:schemeClr val="tx1"/>
              </a:solidFill>
            </a:endParaRPr>
          </a:p>
          <a:p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43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/>
              <a:t>The throws/throw Keywords</a:t>
            </a:r>
            <a:r>
              <a:rPr lang="en-US" b="1" i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9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import java. </a:t>
            </a:r>
            <a:r>
              <a:rPr lang="en-US" dirty="0" err="1"/>
              <a:t>io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/>
              <a:t>className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public void deposit(double amount) throws </a:t>
            </a:r>
            <a:r>
              <a:rPr lang="en-US" dirty="0" err="1"/>
              <a:t>RemoteException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 Method implementation</a:t>
            </a:r>
            <a:br>
              <a:rPr lang="en-US" dirty="0"/>
            </a:br>
            <a:r>
              <a:rPr lang="en-US" dirty="0"/>
              <a:t>throw new </a:t>
            </a:r>
            <a:r>
              <a:rPr lang="en-US" dirty="0" err="1"/>
              <a:t>RemoteException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//Remainder of class definition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492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/>
              <a:t>The finally Keyword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finally keyword is used to create a block of code that follows a try block. A finally block of code always executes, whether or not an exception has occurred.</a:t>
            </a:r>
          </a:p>
          <a:p>
            <a:pPr algn="just"/>
            <a:r>
              <a:rPr lang="en-US" dirty="0"/>
              <a:t> </a:t>
            </a:r>
            <a:r>
              <a:rPr lang="en-US" dirty="0" smtClean="0"/>
              <a:t>Using </a:t>
            </a:r>
            <a:r>
              <a:rPr lang="en-US" dirty="0"/>
              <a:t>a finally block allows you to run any cleanup-type statements that you want to execute, no matter what happens in the protected code. </a:t>
            </a:r>
          </a:p>
        </p:txBody>
      </p:sp>
    </p:spTree>
    <p:extLst>
      <p:ext uri="{BB962C8B-B14F-4D97-AF65-F5344CB8AC3E}">
        <p14:creationId xmlns="" xmlns:p14="http://schemas.microsoft.com/office/powerpoint/2010/main" val="222508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finally block appears at the end of the catch blocks and has the following syntax:</a:t>
            </a:r>
          </a:p>
          <a:p>
            <a:pPr marL="0" indent="0">
              <a:buNone/>
            </a:pPr>
            <a:r>
              <a:rPr lang="en-US" dirty="0" smtClean="0"/>
              <a:t>try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//Protected code</a:t>
            </a:r>
            <a:br>
              <a:rPr lang="en-US" dirty="0"/>
            </a:br>
            <a:r>
              <a:rPr lang="en-US" dirty="0"/>
              <a:t>} catch(ExceptionType1 e1)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 catch(ExceptionType2 e2)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 catch(ExceptionType3 e3)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 finally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//The finally block always executes.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9014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 smtClean="0"/>
              <a:t>ExcepTest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 a[]=new int[ 2];</a:t>
            </a:r>
            <a:br>
              <a:rPr lang="en-US" dirty="0"/>
            </a:br>
            <a:r>
              <a:rPr lang="en-US" dirty="0"/>
              <a:t>try{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("Access element three :" + a[ 3]);</a:t>
            </a:r>
            <a:br>
              <a:rPr lang="en-US" dirty="0"/>
            </a:br>
            <a:r>
              <a:rPr lang="en-US" dirty="0"/>
              <a:t>} catch(</a:t>
            </a:r>
            <a:r>
              <a:rPr lang="en-US" dirty="0" err="1"/>
              <a:t>ArrayIndexOutOfBoundsException</a:t>
            </a:r>
            <a:r>
              <a:rPr lang="en-US" dirty="0"/>
              <a:t> e){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("Exception thrown :" + e);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smtClean="0"/>
              <a:t>finally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a[ 0]=6;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("First element value: " +a[ 0]);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("The finally statement is executed" );</a:t>
            </a:r>
            <a:br>
              <a:rPr lang="en-US" dirty="0"/>
            </a:br>
            <a:r>
              <a:rPr lang="en-US" dirty="0"/>
              <a:t>}}}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640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would produce the following result:</a:t>
            </a:r>
          </a:p>
          <a:p>
            <a:r>
              <a:rPr lang="en-US" dirty="0"/>
              <a:t>Exception thrown : java. lang. </a:t>
            </a:r>
            <a:r>
              <a:rPr lang="en-US" dirty="0" err="1" smtClean="0"/>
              <a:t>ArrayIndexOutOfBoundsException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First element value: 6</a:t>
            </a:r>
            <a:br>
              <a:rPr lang="en-US" dirty="0"/>
            </a:br>
            <a:r>
              <a:rPr lang="en-US" dirty="0"/>
              <a:t>The finally statement is executed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024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/>
              <a:t>Common Exceptions</a:t>
            </a:r>
            <a:r>
              <a:rPr lang="en-US" b="1" i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JVM Exceptions: -</a:t>
            </a:r>
            <a:r>
              <a:rPr lang="en-US" dirty="0"/>
              <a:t> These are exceptions/errors that are exclusively or logically thrown by the JVM.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Examples</a:t>
            </a:r>
            <a:r>
              <a:rPr lang="en-US" dirty="0"/>
              <a:t>: </a:t>
            </a:r>
          </a:p>
          <a:p>
            <a:pPr algn="just"/>
            <a:r>
              <a:rPr lang="en-US" dirty="0" err="1"/>
              <a:t>NullPointerException</a:t>
            </a:r>
            <a:r>
              <a:rPr lang="en-US" dirty="0"/>
              <a:t>, </a:t>
            </a:r>
            <a:r>
              <a:rPr lang="en-US" dirty="0" err="1"/>
              <a:t>ArrayIndexOutOfBoundsException</a:t>
            </a:r>
            <a:r>
              <a:rPr lang="en-US" dirty="0"/>
              <a:t>, </a:t>
            </a:r>
            <a:r>
              <a:rPr lang="en-US" dirty="0" err="1"/>
              <a:t>ClassCastException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Programmatic exceptions: -</a:t>
            </a:r>
            <a:r>
              <a:rPr lang="en-US" dirty="0"/>
              <a:t> These exceptions are thrown explicitly by the application or the API programmers. </a:t>
            </a:r>
          </a:p>
          <a:p>
            <a:pPr marL="0" indent="0" algn="just">
              <a:buNone/>
            </a:pPr>
            <a:r>
              <a:rPr lang="en-US" b="1" dirty="0"/>
              <a:t>Examples</a:t>
            </a:r>
            <a:r>
              <a:rPr lang="en-US" dirty="0"/>
              <a:t>: </a:t>
            </a:r>
          </a:p>
          <a:p>
            <a:pPr algn="just"/>
            <a:r>
              <a:rPr lang="en-US" dirty="0" err="1"/>
              <a:t>IllegalArgumentException</a:t>
            </a:r>
            <a:r>
              <a:rPr lang="en-US" dirty="0"/>
              <a:t>, </a:t>
            </a:r>
            <a:r>
              <a:rPr lang="en-US" dirty="0" err="1"/>
              <a:t>IllegalStateException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046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exception is a problem that arises during the execution of a program. An exception can occur for many different reasons, including the following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 A user has entered invalid data.</a:t>
            </a:r>
            <a:br>
              <a:rPr lang="en-US" dirty="0"/>
            </a:br>
            <a:r>
              <a:rPr lang="en-US" dirty="0"/>
              <a:t>• A file that needs to be opened cannot be found.</a:t>
            </a:r>
            <a:br>
              <a:rPr lang="en-US" dirty="0"/>
            </a:br>
            <a:r>
              <a:rPr lang="en-US" dirty="0"/>
              <a:t>• A network connection has been lost in the middle of communications or the JVM has run out of memory.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469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Checked exceptions:</a:t>
            </a:r>
            <a:r>
              <a:rPr lang="en-US" dirty="0"/>
              <a:t> A checked exception is an exception that is typically a user error or a problem that cannot be foreseen by the programmer. For example, if a file is to be opened, but the file cannot be found, an exception occurs. These exceptions cannot simply be ignored at the time of compilation.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</a:t>
            </a:r>
            <a:r>
              <a:rPr lang="en-US" b="1" dirty="0"/>
              <a:t> Runtime exceptions</a:t>
            </a:r>
            <a:r>
              <a:rPr lang="en-US" dirty="0"/>
              <a:t>: A runtime exception is an exception that occurs that probably could have been avoided by the programmer. As opposed to checked exceptions, runtime exceptions are ignored at the time of compilation.</a:t>
            </a:r>
          </a:p>
          <a:p>
            <a:pPr marL="0" indent="0" algn="just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Errors:</a:t>
            </a:r>
            <a:r>
              <a:rPr lang="en-US" dirty="0"/>
              <a:t> These are not exceptions at all, but problems that arise beyond the control of the user or the programmer. </a:t>
            </a:r>
          </a:p>
        </p:txBody>
      </p:sp>
    </p:spTree>
    <p:extLst>
      <p:ext uri="{BB962C8B-B14F-4D97-AF65-F5344CB8AC3E}">
        <p14:creationId xmlns="" xmlns:p14="http://schemas.microsoft.com/office/powerpoint/2010/main" val="73098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Exception Hierarchy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42910" y="1409720"/>
            <a:ext cx="7696201" cy="4876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358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Java’s Built-in </a:t>
            </a:r>
            <a:r>
              <a:rPr lang="en-US" b="1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534400" cy="563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85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Exceptions Methods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8458200" cy="533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113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Catching Exceptions: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 smtClean="0"/>
              <a:t>//Protected code</a:t>
            </a:r>
            <a:br>
              <a:rPr lang="en-US" dirty="0" smtClean="0"/>
            </a:br>
            <a:r>
              <a:rPr lang="en-US" dirty="0" smtClean="0"/>
              <a:t>} </a:t>
            </a:r>
            <a:r>
              <a:rPr lang="en-US" dirty="0"/>
              <a:t>catch(</a:t>
            </a:r>
            <a:r>
              <a:rPr lang="en-US" dirty="0" err="1"/>
              <a:t>ExceptionName</a:t>
            </a:r>
            <a:r>
              <a:rPr lang="en-US" dirty="0"/>
              <a:t> e1)</a:t>
            </a:r>
            <a:br>
              <a:rPr lang="en-US" dirty="0"/>
            </a:br>
            <a:r>
              <a:rPr lang="en-US" dirty="0"/>
              <a:t>{</a:t>
            </a:r>
          </a:p>
          <a:p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98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84582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import java. </a:t>
            </a:r>
            <a:r>
              <a:rPr lang="en-US" dirty="0" err="1"/>
              <a:t>io</a:t>
            </a:r>
            <a:r>
              <a:rPr lang="en-US" dirty="0"/>
              <a:t>.*;</a:t>
            </a:r>
            <a:br>
              <a:rPr lang="en-US" dirty="0"/>
            </a:br>
            <a:r>
              <a:rPr lang="en-US" dirty="0"/>
              <a:t>public class </a:t>
            </a:r>
            <a:r>
              <a:rPr lang="en-US" dirty="0" err="1" smtClean="0"/>
              <a:t>ExcepTest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try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int a[]=new int[ 2];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("Access element three :" + a[ 3]);</a:t>
            </a:r>
            <a:br>
              <a:rPr lang="en-US" dirty="0"/>
            </a:br>
            <a:r>
              <a:rPr lang="en-US" dirty="0"/>
              <a:t>} catch(</a:t>
            </a:r>
            <a:r>
              <a:rPr lang="en-US" dirty="0" err="1"/>
              <a:t>ArrayIndexOutOfBoundsException</a:t>
            </a:r>
            <a:r>
              <a:rPr lang="en-US" dirty="0"/>
              <a:t> 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("Exception thrown :" + e);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System. out. </a:t>
            </a:r>
            <a:r>
              <a:rPr lang="en-US" dirty="0" err="1"/>
              <a:t>println</a:t>
            </a:r>
            <a:r>
              <a:rPr lang="en-US" dirty="0"/>
              <a:t>("Out of the block" );</a:t>
            </a:r>
            <a:br>
              <a:rPr lang="en-US" dirty="0"/>
            </a:br>
            <a:r>
              <a:rPr lang="en-US" dirty="0"/>
              <a:t>}}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would produce the following result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Exception thrown : java. lang. </a:t>
            </a:r>
            <a:r>
              <a:rPr lang="en-US" dirty="0" err="1"/>
              <a:t>ArrayIndexOutOfBoundsException</a:t>
            </a:r>
            <a:r>
              <a:rPr lang="en-US" dirty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811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/>
              <a:t>Multiple catch Blocks</a:t>
            </a:r>
            <a:r>
              <a:rPr lang="en-US" b="1" i="1" u="sng" dirty="0" smtClean="0"/>
              <a:t>: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try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//Protected code</a:t>
            </a:r>
            <a:br>
              <a:rPr lang="en-US" dirty="0"/>
            </a:br>
            <a:r>
              <a:rPr lang="en-US" dirty="0"/>
              <a:t>} catch(ExceptionType1 e1)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 catch(ExceptionType2 e2)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 catch(ExceptionType3 e3)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//Catch block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939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230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4 – Chapter 3</vt:lpstr>
      <vt:lpstr>Slide 2</vt:lpstr>
      <vt:lpstr>Slide 3</vt:lpstr>
      <vt:lpstr>Exception Hierarchy:</vt:lpstr>
      <vt:lpstr>Java’s Built-in Exceptions</vt:lpstr>
      <vt:lpstr>Exceptions Methods:</vt:lpstr>
      <vt:lpstr>Catching Exceptions:</vt:lpstr>
      <vt:lpstr>Slide 8</vt:lpstr>
      <vt:lpstr>Multiple catch Blocks: </vt:lpstr>
      <vt:lpstr>The throws/throw Keywords:</vt:lpstr>
      <vt:lpstr>The finally Keyword </vt:lpstr>
      <vt:lpstr>Slide 12</vt:lpstr>
      <vt:lpstr>Slide 13</vt:lpstr>
      <vt:lpstr>Slide 14</vt:lpstr>
      <vt:lpstr>Common Exceptions: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Windows User</cp:lastModifiedBy>
  <cp:revision>14</cp:revision>
  <dcterms:created xsi:type="dcterms:W3CDTF">2018-01-31T19:33:27Z</dcterms:created>
  <dcterms:modified xsi:type="dcterms:W3CDTF">2020-02-08T02:55:47Z</dcterms:modified>
</cp:coreProperties>
</file>