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66AB-F869-49E3-B24C-58B362685B7B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868D-F160-4EA1-8020-9B7F01575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66AB-F869-49E3-B24C-58B362685B7B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868D-F160-4EA1-8020-9B7F01575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66AB-F869-49E3-B24C-58B362685B7B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868D-F160-4EA1-8020-9B7F01575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66AB-F869-49E3-B24C-58B362685B7B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868D-F160-4EA1-8020-9B7F01575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66AB-F869-49E3-B24C-58B362685B7B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868D-F160-4EA1-8020-9B7F01575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66AB-F869-49E3-B24C-58B362685B7B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868D-F160-4EA1-8020-9B7F01575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66AB-F869-49E3-B24C-58B362685B7B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868D-F160-4EA1-8020-9B7F01575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66AB-F869-49E3-B24C-58B362685B7B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868D-F160-4EA1-8020-9B7F01575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66AB-F869-49E3-B24C-58B362685B7B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868D-F160-4EA1-8020-9B7F01575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66AB-F869-49E3-B24C-58B362685B7B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868D-F160-4EA1-8020-9B7F01575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66AB-F869-49E3-B24C-58B362685B7B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868D-F160-4EA1-8020-9B7F01575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466AB-F869-49E3-B24C-58B362685B7B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6868D-F160-4EA1-8020-9B7F01575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4 – Chapter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File I/O System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public class Sample </a:t>
            </a:r>
          </a:p>
          <a:p>
            <a:pPr algn="just">
              <a:buNone/>
            </a:pPr>
            <a:r>
              <a:rPr lang="en-US" dirty="0" smtClean="0"/>
              <a:t>{ </a:t>
            </a:r>
          </a:p>
          <a:p>
            <a:pPr algn="just">
              <a:buNone/>
            </a:pPr>
            <a:r>
              <a:rPr lang="en-US" dirty="0" smtClean="0"/>
              <a:t>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</a:t>
            </a:r>
          </a:p>
          <a:p>
            <a:pPr algn="just">
              <a:buNone/>
            </a:pPr>
            <a:r>
              <a:rPr lang="en-US" dirty="0" smtClean="0"/>
              <a:t>{ </a:t>
            </a:r>
          </a:p>
          <a:p>
            <a:pPr algn="just">
              <a:buNone/>
            </a:pPr>
            <a:r>
              <a:rPr lang="en-US" dirty="0" smtClean="0"/>
              <a:t>// Using Console to input data from user </a:t>
            </a:r>
          </a:p>
          <a:p>
            <a:pPr algn="just">
              <a:buNone/>
            </a:pPr>
            <a:r>
              <a:rPr lang="en-US" dirty="0" smtClean="0"/>
              <a:t>String name = </a:t>
            </a:r>
            <a:r>
              <a:rPr lang="en-US" dirty="0" err="1" smtClean="0"/>
              <a:t>System.console</a:t>
            </a:r>
            <a:r>
              <a:rPr lang="en-US" dirty="0" smtClean="0"/>
              <a:t>().</a:t>
            </a:r>
            <a:r>
              <a:rPr lang="en-US" dirty="0" err="1" smtClean="0"/>
              <a:t>readLine</a:t>
            </a:r>
            <a:r>
              <a:rPr lang="en-US" dirty="0" smtClean="0"/>
              <a:t>(); </a:t>
            </a:r>
          </a:p>
          <a:p>
            <a:pPr algn="just"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(name); </a:t>
            </a:r>
          </a:p>
          <a:p>
            <a:pPr algn="just">
              <a:buNone/>
            </a:pPr>
            <a:r>
              <a:rPr lang="en-US" dirty="0" smtClean="0"/>
              <a:t>} }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714488"/>
            <a:ext cx="4929222" cy="380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Writing Console Output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print and </a:t>
            </a:r>
            <a:r>
              <a:rPr lang="en-US" dirty="0" err="1" smtClean="0"/>
              <a:t>println</a:t>
            </a:r>
            <a:r>
              <a:rPr lang="en-US" dirty="0" smtClean="0"/>
              <a:t> methods in </a:t>
            </a:r>
            <a:r>
              <a:rPr lang="en-US" dirty="0" err="1" smtClean="0"/>
              <a:t>System.out</a:t>
            </a:r>
            <a:r>
              <a:rPr lang="en-US" dirty="0" smtClean="0"/>
              <a:t> are mostly used for console output. </a:t>
            </a:r>
          </a:p>
          <a:p>
            <a:pPr algn="just"/>
            <a:r>
              <a:rPr lang="en-US" dirty="0" smtClean="0"/>
              <a:t>These methods are defined by the class </a:t>
            </a:r>
            <a:r>
              <a:rPr lang="en-US" dirty="0" err="1" smtClean="0"/>
              <a:t>PrintStream</a:t>
            </a:r>
            <a:r>
              <a:rPr lang="en-US" dirty="0" smtClean="0"/>
              <a:t> which is the type of object referenced by </a:t>
            </a:r>
            <a:r>
              <a:rPr lang="en-US" dirty="0" err="1" smtClean="0"/>
              <a:t>System.out</a:t>
            </a:r>
            <a:r>
              <a:rPr lang="en-US" dirty="0" smtClean="0"/>
              <a:t>. </a:t>
            </a:r>
            <a:r>
              <a:rPr lang="en-US" dirty="0" err="1" smtClean="0"/>
              <a:t>System.out</a:t>
            </a:r>
            <a:r>
              <a:rPr lang="en-US" dirty="0" smtClean="0"/>
              <a:t> is the byte stream.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import java.io.*; </a:t>
            </a:r>
          </a:p>
          <a:p>
            <a:pPr>
              <a:buNone/>
            </a:pPr>
            <a:r>
              <a:rPr lang="en-US" dirty="0" smtClean="0"/>
              <a:t>class </a:t>
            </a:r>
            <a:r>
              <a:rPr lang="en-US" dirty="0" err="1" smtClean="0"/>
              <a:t>WriteCharacterTest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{ </a:t>
            </a:r>
          </a:p>
          <a:p>
            <a:pPr>
              <a:buNone/>
            </a:pPr>
            <a:r>
              <a:rPr lang="en-US" dirty="0" smtClean="0"/>
              <a:t>public static void main(String </a:t>
            </a:r>
            <a:r>
              <a:rPr lang="en-US" dirty="0" err="1" smtClean="0"/>
              <a:t>args</a:t>
            </a:r>
            <a:r>
              <a:rPr lang="en-US" dirty="0" smtClean="0"/>
              <a:t>[]) </a:t>
            </a:r>
          </a:p>
          <a:p>
            <a:pPr>
              <a:buNone/>
            </a:pPr>
            <a:r>
              <a:rPr lang="en-US" dirty="0" smtClean="0"/>
              <a:t>{ 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byteval</a:t>
            </a:r>
            <a:r>
              <a:rPr lang="en-US" dirty="0" smtClean="0"/>
              <a:t>; </a:t>
            </a:r>
          </a:p>
          <a:p>
            <a:pPr>
              <a:buNone/>
            </a:pPr>
            <a:r>
              <a:rPr lang="en-US" dirty="0" err="1" smtClean="0"/>
              <a:t>byteval</a:t>
            </a:r>
            <a:r>
              <a:rPr lang="en-US" dirty="0" smtClean="0"/>
              <a:t> = 'J'; </a:t>
            </a:r>
          </a:p>
          <a:p>
            <a:pPr>
              <a:buNone/>
            </a:pPr>
            <a:r>
              <a:rPr lang="en-US" dirty="0" err="1" smtClean="0"/>
              <a:t>System.out.write</a:t>
            </a:r>
            <a:r>
              <a:rPr lang="en-US" dirty="0" smtClean="0"/>
              <a:t>(</a:t>
            </a:r>
            <a:r>
              <a:rPr lang="en-US" dirty="0" err="1" smtClean="0"/>
              <a:t>byteval</a:t>
            </a:r>
            <a:r>
              <a:rPr lang="en-US" dirty="0" smtClean="0"/>
              <a:t>); </a:t>
            </a:r>
          </a:p>
          <a:p>
            <a:pPr>
              <a:buNone/>
            </a:pPr>
            <a:r>
              <a:rPr lang="en-US" dirty="0" err="1" smtClean="0"/>
              <a:t>System.out.write</a:t>
            </a:r>
            <a:r>
              <a:rPr lang="en-US" dirty="0" smtClean="0"/>
              <a:t>('\n'); </a:t>
            </a:r>
          </a:p>
          <a:p>
            <a:pPr>
              <a:buNone/>
            </a:pPr>
            <a:r>
              <a:rPr lang="en-US" dirty="0" smtClean="0"/>
              <a:t>} }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571876"/>
            <a:ext cx="416815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Java Console Example to read password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/>
              <a:t>import </a:t>
            </a:r>
            <a:r>
              <a:rPr lang="en-US" dirty="0" err="1" smtClean="0"/>
              <a:t>java.io.Console</a:t>
            </a:r>
            <a:r>
              <a:rPr lang="en-US" dirty="0" smtClean="0"/>
              <a:t>; </a:t>
            </a:r>
          </a:p>
          <a:p>
            <a:pPr algn="just">
              <a:buNone/>
            </a:pPr>
            <a:r>
              <a:rPr lang="en-US" dirty="0" smtClean="0"/>
              <a:t>class </a:t>
            </a:r>
            <a:r>
              <a:rPr lang="en-US" dirty="0" err="1" smtClean="0"/>
              <a:t>ReadPasswordTest</a:t>
            </a:r>
            <a:r>
              <a:rPr lang="en-US" dirty="0" smtClean="0"/>
              <a:t>{ </a:t>
            </a:r>
          </a:p>
          <a:p>
            <a:pPr algn="just">
              <a:buNone/>
            </a:pPr>
            <a:r>
              <a:rPr lang="en-US" dirty="0" smtClean="0"/>
              <a:t>public static void main(String </a:t>
            </a:r>
            <a:r>
              <a:rPr lang="en-US" dirty="0" err="1" smtClean="0"/>
              <a:t>args</a:t>
            </a:r>
            <a:r>
              <a:rPr lang="en-US" dirty="0" smtClean="0"/>
              <a:t>[]){ </a:t>
            </a:r>
          </a:p>
          <a:p>
            <a:pPr algn="just">
              <a:buNone/>
            </a:pPr>
            <a:r>
              <a:rPr lang="en-US" dirty="0" smtClean="0"/>
              <a:t>Console c=</a:t>
            </a:r>
            <a:r>
              <a:rPr lang="en-US" dirty="0" err="1" smtClean="0"/>
              <a:t>System.console</a:t>
            </a:r>
            <a:r>
              <a:rPr lang="en-US" dirty="0" smtClean="0"/>
              <a:t>(); </a:t>
            </a:r>
          </a:p>
          <a:p>
            <a:pPr algn="just"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("Enter password: "); </a:t>
            </a:r>
          </a:p>
          <a:p>
            <a:pPr algn="just">
              <a:buNone/>
            </a:pPr>
            <a:r>
              <a:rPr lang="en-US" dirty="0" smtClean="0"/>
              <a:t>char[] </a:t>
            </a:r>
            <a:r>
              <a:rPr lang="en-US" dirty="0" err="1" smtClean="0"/>
              <a:t>ch</a:t>
            </a:r>
            <a:r>
              <a:rPr lang="en-US" dirty="0" smtClean="0"/>
              <a:t>=</a:t>
            </a:r>
            <a:r>
              <a:rPr lang="en-US" dirty="0" err="1" smtClean="0"/>
              <a:t>c.readPassword</a:t>
            </a:r>
            <a:r>
              <a:rPr lang="en-US" dirty="0" smtClean="0"/>
              <a:t>(); </a:t>
            </a:r>
          </a:p>
          <a:p>
            <a:pPr algn="just">
              <a:buNone/>
            </a:pPr>
            <a:r>
              <a:rPr lang="en-US" dirty="0" smtClean="0"/>
              <a:t>String pass=</a:t>
            </a:r>
            <a:r>
              <a:rPr lang="en-US" dirty="0" err="1" smtClean="0"/>
              <a:t>String.valueOf</a:t>
            </a:r>
            <a:r>
              <a:rPr lang="en-US" dirty="0" smtClean="0"/>
              <a:t>(</a:t>
            </a:r>
            <a:r>
              <a:rPr lang="en-US" dirty="0" err="1" smtClean="0"/>
              <a:t>ch</a:t>
            </a:r>
            <a:r>
              <a:rPr lang="en-US" dirty="0" smtClean="0"/>
              <a:t>); //converting char array into string </a:t>
            </a:r>
          </a:p>
          <a:p>
            <a:pPr algn="just"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("Password is: "+pass); </a:t>
            </a:r>
          </a:p>
          <a:p>
            <a:pPr algn="just">
              <a:buNone/>
            </a:pPr>
            <a:r>
              <a:rPr lang="en-US" dirty="0" smtClean="0"/>
              <a:t>} }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Output </a:t>
            </a:r>
          </a:p>
          <a:p>
            <a:r>
              <a:rPr lang="en-US" dirty="0" smtClean="0"/>
              <a:t>Enter password: </a:t>
            </a:r>
          </a:p>
          <a:p>
            <a:r>
              <a:rPr lang="en-US" dirty="0" smtClean="0"/>
              <a:t>Password is: 123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Is there any alternate to print console output?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/>
              <a:t>Using </a:t>
            </a:r>
            <a:r>
              <a:rPr lang="en-US" b="1" dirty="0" err="1" smtClean="0"/>
              <a:t>PrintWriter</a:t>
            </a:r>
            <a:r>
              <a:rPr lang="en-US" b="1" dirty="0" smtClean="0"/>
              <a:t> Class: </a:t>
            </a:r>
          </a:p>
          <a:p>
            <a:pPr algn="just"/>
            <a:r>
              <a:rPr lang="en-US" dirty="0" smtClean="0"/>
              <a:t>1. For real world programs, recommended method to write to the console in java is through a </a:t>
            </a:r>
            <a:r>
              <a:rPr lang="en-US" dirty="0" err="1" smtClean="0"/>
              <a:t>PrintWriter</a:t>
            </a:r>
            <a:r>
              <a:rPr lang="en-US" dirty="0" smtClean="0"/>
              <a:t> Stream. </a:t>
            </a:r>
          </a:p>
          <a:p>
            <a:pPr algn="just"/>
            <a:r>
              <a:rPr lang="en-US" dirty="0" smtClean="0"/>
              <a:t>2. </a:t>
            </a:r>
            <a:r>
              <a:rPr lang="en-US" dirty="0" err="1" smtClean="0"/>
              <a:t>PrintWriter</a:t>
            </a:r>
            <a:r>
              <a:rPr lang="en-US" dirty="0" smtClean="0"/>
              <a:t> is one of the character based classes for console output in java. 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import java.io.*; </a:t>
            </a:r>
          </a:p>
          <a:p>
            <a:pPr>
              <a:buNone/>
            </a:pPr>
            <a:r>
              <a:rPr lang="en-US" dirty="0" smtClean="0"/>
              <a:t>class </a:t>
            </a:r>
            <a:r>
              <a:rPr lang="en-US" dirty="0" err="1" smtClean="0"/>
              <a:t>PrintWriterTest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{ </a:t>
            </a:r>
          </a:p>
          <a:p>
            <a:pPr>
              <a:buNone/>
            </a:pPr>
            <a:r>
              <a:rPr lang="en-US" dirty="0" smtClean="0"/>
              <a:t>public static void main(String </a:t>
            </a:r>
            <a:r>
              <a:rPr lang="en-US" dirty="0" err="1" smtClean="0"/>
              <a:t>args</a:t>
            </a:r>
            <a:r>
              <a:rPr lang="en-US" dirty="0" smtClean="0"/>
              <a:t>[]) </a:t>
            </a:r>
          </a:p>
          <a:p>
            <a:pPr>
              <a:buNone/>
            </a:pPr>
            <a:r>
              <a:rPr lang="en-US" dirty="0" smtClean="0"/>
              <a:t>{ </a:t>
            </a:r>
          </a:p>
          <a:p>
            <a:pPr>
              <a:buNone/>
            </a:pPr>
            <a:r>
              <a:rPr lang="en-US" dirty="0" err="1" smtClean="0"/>
              <a:t>PrintWriter</a:t>
            </a:r>
            <a:r>
              <a:rPr lang="en-US" dirty="0" smtClean="0"/>
              <a:t> pw = new </a:t>
            </a:r>
            <a:r>
              <a:rPr lang="en-US" dirty="0" err="1" smtClean="0"/>
              <a:t>PrintWriter</a:t>
            </a:r>
            <a:r>
              <a:rPr lang="en-US" dirty="0" smtClean="0"/>
              <a:t>(</a:t>
            </a:r>
            <a:r>
              <a:rPr lang="en-US" dirty="0" err="1" smtClean="0"/>
              <a:t>System.out</a:t>
            </a:r>
            <a:r>
              <a:rPr lang="en-US" dirty="0" smtClean="0"/>
              <a:t>, true); </a:t>
            </a:r>
          </a:p>
          <a:p>
            <a:pPr>
              <a:buNone/>
            </a:pPr>
            <a:r>
              <a:rPr lang="en-US" dirty="0" err="1" smtClean="0"/>
              <a:t>pw.println</a:t>
            </a:r>
            <a:r>
              <a:rPr lang="en-US" dirty="0" smtClean="0"/>
              <a:t>("</a:t>
            </a:r>
            <a:r>
              <a:rPr lang="en-US" dirty="0" err="1" smtClean="0"/>
              <a:t>PrintWriter</a:t>
            </a:r>
            <a:r>
              <a:rPr lang="en-US" dirty="0" smtClean="0"/>
              <a:t> class demo"); </a:t>
            </a:r>
          </a:p>
          <a:p>
            <a:pPr>
              <a:buNone/>
            </a:pPr>
            <a:r>
              <a:rPr lang="en-US" dirty="0" err="1" smtClean="0"/>
              <a:t>pw.println</a:t>
            </a:r>
            <a:r>
              <a:rPr lang="en-US" dirty="0" smtClean="0"/>
              <a:t>(100); </a:t>
            </a:r>
          </a:p>
          <a:p>
            <a:pPr>
              <a:buNone/>
            </a:pPr>
            <a:r>
              <a:rPr lang="en-US" dirty="0" err="1" smtClean="0"/>
              <a:t>pw.println</a:t>
            </a:r>
            <a:r>
              <a:rPr lang="en-US" dirty="0" smtClean="0"/>
              <a:t>(-4.67); </a:t>
            </a:r>
          </a:p>
          <a:p>
            <a:pPr>
              <a:buNone/>
            </a:pPr>
            <a:r>
              <a:rPr lang="en-US" dirty="0" smtClean="0"/>
              <a:t>} } 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4500570"/>
            <a:ext cx="3214710" cy="2164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FileInputStream</a:t>
            </a:r>
            <a:r>
              <a:rPr lang="en-US" b="1" dirty="0" smtClean="0"/>
              <a:t> Class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Java </a:t>
            </a:r>
            <a:r>
              <a:rPr lang="en-US" dirty="0" err="1" smtClean="0"/>
              <a:t>FileInputStream</a:t>
            </a:r>
            <a:r>
              <a:rPr lang="en-US" dirty="0" smtClean="0"/>
              <a:t> class obtains input bytes from a file. It is used for reading byte-oriented data (streams of raw bytes) such as image data, audio, video etc. </a:t>
            </a:r>
          </a:p>
          <a:p>
            <a:r>
              <a:rPr lang="en-US" b="1" dirty="0" smtClean="0"/>
              <a:t>Java </a:t>
            </a:r>
            <a:r>
              <a:rPr lang="en-US" b="1" dirty="0" err="1" smtClean="0"/>
              <a:t>FileInputStream</a:t>
            </a:r>
            <a:r>
              <a:rPr lang="en-US" b="1" dirty="0" smtClean="0"/>
              <a:t> class declaration </a:t>
            </a:r>
          </a:p>
          <a:p>
            <a:r>
              <a:rPr lang="en-US" dirty="0" smtClean="0"/>
              <a:t>public class </a:t>
            </a:r>
            <a:r>
              <a:rPr lang="en-US" dirty="0" err="1" smtClean="0"/>
              <a:t>FileInputStream</a:t>
            </a:r>
            <a:r>
              <a:rPr lang="en-US" dirty="0" smtClean="0"/>
              <a:t> extends </a:t>
            </a:r>
            <a:r>
              <a:rPr lang="en-US" dirty="0" err="1" smtClean="0"/>
              <a:t>InputStream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b="1" dirty="0" smtClean="0"/>
              <a:t>import </a:t>
            </a:r>
            <a:r>
              <a:rPr lang="en-US" b="1" dirty="0" err="1" smtClean="0"/>
              <a:t>java.io.FileInputStream</a:t>
            </a:r>
            <a:r>
              <a:rPr lang="en-US" b="1" dirty="0" smtClean="0"/>
              <a:t>; </a:t>
            </a:r>
          </a:p>
          <a:p>
            <a:pPr algn="just">
              <a:buNone/>
            </a:pPr>
            <a:r>
              <a:rPr lang="en-US" b="1" dirty="0" smtClean="0"/>
              <a:t>public class </a:t>
            </a:r>
            <a:r>
              <a:rPr lang="en-US" b="1" dirty="0" err="1" smtClean="0"/>
              <a:t>DataStreamExample</a:t>
            </a:r>
            <a:r>
              <a:rPr lang="en-US" b="1" dirty="0" smtClean="0"/>
              <a:t> { </a:t>
            </a:r>
          </a:p>
          <a:p>
            <a:pPr algn="just">
              <a:buNone/>
            </a:pPr>
            <a:r>
              <a:rPr lang="en-US" b="1" dirty="0" smtClean="0"/>
              <a:t>public static void main(String </a:t>
            </a:r>
            <a:r>
              <a:rPr lang="en-US" b="1" dirty="0" err="1" smtClean="0"/>
              <a:t>args</a:t>
            </a:r>
            <a:r>
              <a:rPr lang="en-US" b="1" dirty="0" smtClean="0"/>
              <a:t>[]){ </a:t>
            </a:r>
          </a:p>
          <a:p>
            <a:pPr algn="just">
              <a:buNone/>
            </a:pPr>
            <a:r>
              <a:rPr lang="en-US" b="1" dirty="0" smtClean="0"/>
              <a:t>try{ </a:t>
            </a:r>
          </a:p>
          <a:p>
            <a:pPr algn="just">
              <a:buNone/>
            </a:pPr>
            <a:r>
              <a:rPr lang="en-US" dirty="0" err="1" smtClean="0"/>
              <a:t>FileInputStream</a:t>
            </a:r>
            <a:r>
              <a:rPr lang="en-US" dirty="0" smtClean="0"/>
              <a:t> fin=</a:t>
            </a:r>
            <a:r>
              <a:rPr lang="en-US" b="1" dirty="0" smtClean="0"/>
              <a:t>new </a:t>
            </a:r>
            <a:r>
              <a:rPr lang="en-US" b="1" dirty="0" err="1" smtClean="0"/>
              <a:t>FileInputStream</a:t>
            </a:r>
            <a:r>
              <a:rPr lang="en-US" b="1" dirty="0" smtClean="0"/>
              <a:t>("D:\\testout.txt"); </a:t>
            </a:r>
          </a:p>
          <a:p>
            <a:pPr algn="just"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=</a:t>
            </a:r>
            <a:r>
              <a:rPr lang="en-US" b="1" dirty="0" err="1" smtClean="0"/>
              <a:t>fin.read</a:t>
            </a:r>
            <a:r>
              <a:rPr lang="en-US" b="1" dirty="0" smtClean="0"/>
              <a:t>(); </a:t>
            </a:r>
          </a:p>
          <a:p>
            <a:pPr algn="just">
              <a:buNone/>
            </a:pPr>
            <a:r>
              <a:rPr lang="en-US" dirty="0" err="1" smtClean="0"/>
              <a:t>System.out.print</a:t>
            </a:r>
            <a:r>
              <a:rPr lang="en-US" dirty="0" smtClean="0"/>
              <a:t>((</a:t>
            </a:r>
            <a:r>
              <a:rPr lang="en-US" b="1" dirty="0" smtClean="0"/>
              <a:t>char)</a:t>
            </a:r>
            <a:r>
              <a:rPr lang="en-US" b="1" dirty="0" err="1" smtClean="0"/>
              <a:t>i</a:t>
            </a:r>
            <a:r>
              <a:rPr lang="en-US" b="1" dirty="0" smtClean="0"/>
              <a:t>); </a:t>
            </a:r>
          </a:p>
          <a:p>
            <a:pPr algn="just">
              <a:buNone/>
            </a:pPr>
            <a:r>
              <a:rPr lang="en-US" dirty="0" err="1" smtClean="0"/>
              <a:t>fin.close</a:t>
            </a:r>
            <a:r>
              <a:rPr lang="en-US" dirty="0" smtClean="0"/>
              <a:t>(); </a:t>
            </a:r>
          </a:p>
          <a:p>
            <a:pPr algn="just">
              <a:buNone/>
            </a:pPr>
            <a:r>
              <a:rPr lang="en-US" dirty="0" smtClean="0"/>
              <a:t>} </a:t>
            </a:r>
            <a:r>
              <a:rPr lang="en-US" b="1" dirty="0" smtClean="0"/>
              <a:t>catch(Exception e) </a:t>
            </a:r>
          </a:p>
          <a:p>
            <a:pPr algn="just">
              <a:buNone/>
            </a:pPr>
            <a:r>
              <a:rPr lang="en-US" dirty="0" smtClean="0"/>
              <a:t>{ </a:t>
            </a:r>
          </a:p>
          <a:p>
            <a:pPr algn="just"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(e); </a:t>
            </a:r>
          </a:p>
          <a:p>
            <a:pPr algn="just">
              <a:buNone/>
            </a:pPr>
            <a:r>
              <a:rPr lang="en-US" dirty="0" smtClean="0"/>
              <a:t>} } }</a:t>
            </a:r>
          </a:p>
          <a:p>
            <a:pPr algn="just">
              <a:buNone/>
            </a:pPr>
            <a:r>
              <a:rPr lang="en-US" b="1" dirty="0" smtClean="0"/>
              <a:t>Output: Welcome.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525963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b="1" dirty="0" err="1"/>
              <a:t>Java.io.File</a:t>
            </a:r>
            <a:r>
              <a:rPr lang="en-US" b="1" dirty="0"/>
              <a:t> class is an abstract representation of file and directory </a:t>
            </a:r>
            <a:r>
              <a:rPr lang="en-US" b="1" dirty="0" smtClean="0"/>
              <a:t>pathnames.</a:t>
            </a:r>
          </a:p>
          <a:p>
            <a:r>
              <a:rPr lang="en-US" b="1" dirty="0" smtClean="0"/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928934"/>
            <a:ext cx="5572164" cy="3657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Java </a:t>
            </a:r>
            <a:r>
              <a:rPr lang="en-US" b="1" dirty="0" err="1" smtClean="0"/>
              <a:t>FileOutputStream</a:t>
            </a:r>
            <a:r>
              <a:rPr lang="en-US" b="1" dirty="0" smtClean="0"/>
              <a:t> Class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Java </a:t>
            </a:r>
            <a:r>
              <a:rPr lang="en-US" dirty="0" err="1" smtClean="0"/>
              <a:t>FileOutputStream</a:t>
            </a:r>
            <a:r>
              <a:rPr lang="en-US" dirty="0" smtClean="0"/>
              <a:t> is an output stream used for writing data to a file. If you have to write primitive values into a file, use </a:t>
            </a:r>
            <a:r>
              <a:rPr lang="en-US" dirty="0" err="1" smtClean="0"/>
              <a:t>FileOutputStream</a:t>
            </a:r>
            <a:r>
              <a:rPr lang="en-US" dirty="0" smtClean="0"/>
              <a:t> class. </a:t>
            </a:r>
          </a:p>
          <a:p>
            <a:pPr algn="just"/>
            <a:r>
              <a:rPr lang="en-US" b="1" dirty="0" err="1" smtClean="0"/>
              <a:t>FileOutputStream</a:t>
            </a:r>
            <a:r>
              <a:rPr lang="en-US" b="1" dirty="0" smtClean="0"/>
              <a:t> class declaration </a:t>
            </a:r>
          </a:p>
          <a:p>
            <a:pPr algn="just"/>
            <a:r>
              <a:rPr lang="en-US" b="1" dirty="0" smtClean="0"/>
              <a:t>public class </a:t>
            </a:r>
            <a:r>
              <a:rPr lang="en-US" b="1" dirty="0" err="1" smtClean="0"/>
              <a:t>FileOutputStream</a:t>
            </a:r>
            <a:r>
              <a:rPr lang="en-US" b="1" dirty="0" smtClean="0"/>
              <a:t> extends </a:t>
            </a:r>
            <a:r>
              <a:rPr lang="en-US" b="1" dirty="0" err="1" smtClean="0"/>
              <a:t>OutputStream</a:t>
            </a:r>
            <a:r>
              <a:rPr lang="en-US" b="1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541180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import </a:t>
            </a:r>
            <a:r>
              <a:rPr lang="en-US" b="1" dirty="0" err="1" smtClean="0"/>
              <a:t>java.io.FileOutputStream</a:t>
            </a:r>
            <a:r>
              <a:rPr lang="en-US" b="1" dirty="0" smtClean="0"/>
              <a:t>; </a:t>
            </a:r>
          </a:p>
          <a:p>
            <a:pPr>
              <a:buNone/>
            </a:pPr>
            <a:r>
              <a:rPr lang="en-US" b="1" dirty="0" smtClean="0"/>
              <a:t>public class </a:t>
            </a:r>
            <a:r>
              <a:rPr lang="en-US" b="1" dirty="0" err="1" smtClean="0"/>
              <a:t>FileOutputStreamExample</a:t>
            </a:r>
            <a:r>
              <a:rPr lang="en-US" b="1" dirty="0" smtClean="0"/>
              <a:t> { </a:t>
            </a:r>
          </a:p>
          <a:p>
            <a:pPr>
              <a:buNone/>
            </a:pPr>
            <a:r>
              <a:rPr lang="en-US" b="1" dirty="0" smtClean="0"/>
              <a:t>public static void main(String </a:t>
            </a:r>
            <a:r>
              <a:rPr lang="en-US" b="1" dirty="0" err="1" smtClean="0"/>
              <a:t>args</a:t>
            </a:r>
            <a:r>
              <a:rPr lang="en-US" b="1" dirty="0" smtClean="0"/>
              <a:t>[]){ </a:t>
            </a:r>
          </a:p>
          <a:p>
            <a:pPr>
              <a:buNone/>
            </a:pPr>
            <a:r>
              <a:rPr lang="en-US" b="1" dirty="0" smtClean="0"/>
              <a:t>try{ </a:t>
            </a:r>
          </a:p>
          <a:p>
            <a:pPr>
              <a:buNone/>
            </a:pPr>
            <a:r>
              <a:rPr lang="en-US" dirty="0" err="1" smtClean="0"/>
              <a:t>FileOutputStream</a:t>
            </a:r>
            <a:r>
              <a:rPr lang="en-US" dirty="0" smtClean="0"/>
              <a:t> </a:t>
            </a:r>
            <a:r>
              <a:rPr lang="en-US" dirty="0" err="1" smtClean="0"/>
              <a:t>fout</a:t>
            </a:r>
            <a:r>
              <a:rPr lang="en-US" dirty="0" smtClean="0"/>
              <a:t>=</a:t>
            </a:r>
            <a:r>
              <a:rPr lang="en-US" b="1" dirty="0" smtClean="0"/>
              <a:t>new </a:t>
            </a:r>
            <a:r>
              <a:rPr lang="en-US" b="1" dirty="0" err="1" smtClean="0"/>
              <a:t>FileOutputStream</a:t>
            </a:r>
            <a:r>
              <a:rPr lang="en-US" b="1" dirty="0" smtClean="0"/>
              <a:t>("D:\\testout.txt"); </a:t>
            </a:r>
          </a:p>
          <a:p>
            <a:pPr>
              <a:buNone/>
            </a:pPr>
            <a:r>
              <a:rPr lang="en-US" dirty="0" err="1" smtClean="0"/>
              <a:t>fout.write</a:t>
            </a:r>
            <a:r>
              <a:rPr lang="en-US" dirty="0" smtClean="0"/>
              <a:t>(65); </a:t>
            </a:r>
          </a:p>
          <a:p>
            <a:pPr>
              <a:buNone/>
            </a:pPr>
            <a:r>
              <a:rPr lang="en-US" dirty="0" err="1" smtClean="0"/>
              <a:t>fout.close</a:t>
            </a:r>
            <a:r>
              <a:rPr lang="en-US" dirty="0" smtClean="0"/>
              <a:t>(); </a:t>
            </a:r>
          </a:p>
          <a:p>
            <a:pPr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("success..."); </a:t>
            </a:r>
          </a:p>
          <a:p>
            <a:pPr>
              <a:buNone/>
            </a:pPr>
            <a:r>
              <a:rPr lang="en-US" dirty="0" smtClean="0"/>
              <a:t>} </a:t>
            </a:r>
            <a:r>
              <a:rPr lang="en-US" b="1" dirty="0" smtClean="0"/>
              <a:t>catch(Exception e) </a:t>
            </a:r>
          </a:p>
          <a:p>
            <a:pPr>
              <a:buNone/>
            </a:pPr>
            <a:r>
              <a:rPr lang="en-US" dirty="0" smtClean="0"/>
              <a:t>{ </a:t>
            </a:r>
          </a:p>
          <a:p>
            <a:pPr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(e); </a:t>
            </a:r>
          </a:p>
          <a:p>
            <a:pPr>
              <a:buNone/>
            </a:pPr>
            <a:r>
              <a:rPr lang="en-US" dirty="0" smtClean="0"/>
              <a:t>} } } </a:t>
            </a:r>
          </a:p>
          <a:p>
            <a:pPr>
              <a:buNone/>
            </a:pPr>
            <a:r>
              <a:rPr lang="en-US" b="1" dirty="0" smtClean="0"/>
              <a:t>Output: Success...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Java </a:t>
            </a:r>
            <a:r>
              <a:rPr lang="en-US" b="1" dirty="0" err="1" smtClean="0"/>
              <a:t>BufferedInputStream</a:t>
            </a:r>
            <a:r>
              <a:rPr lang="en-US" b="1" dirty="0" smtClean="0"/>
              <a:t> Class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Java </a:t>
            </a:r>
            <a:r>
              <a:rPr lang="en-US" dirty="0" err="1" smtClean="0"/>
              <a:t>BufferedInputStream</a:t>
            </a:r>
            <a:r>
              <a:rPr lang="en-US" dirty="0" smtClean="0"/>
              <a:t> class is used to read information from stream. It internally uses buffer mechanism to make the performance fast. </a:t>
            </a:r>
          </a:p>
          <a:p>
            <a:r>
              <a:rPr lang="en-US" b="1" dirty="0" smtClean="0"/>
              <a:t>Java </a:t>
            </a:r>
            <a:r>
              <a:rPr lang="en-US" b="1" dirty="0" err="1" smtClean="0"/>
              <a:t>BufferedInputStream</a:t>
            </a:r>
            <a:r>
              <a:rPr lang="en-US" b="1" dirty="0" smtClean="0"/>
              <a:t> class declaration </a:t>
            </a:r>
          </a:p>
          <a:p>
            <a:r>
              <a:rPr lang="en-US" b="1" dirty="0" smtClean="0"/>
              <a:t>public class </a:t>
            </a:r>
            <a:r>
              <a:rPr lang="en-US" b="1" dirty="0" err="1" smtClean="0"/>
              <a:t>BufferedInputStream</a:t>
            </a:r>
            <a:r>
              <a:rPr lang="en-US" b="1" dirty="0" smtClean="0"/>
              <a:t> extends </a:t>
            </a:r>
            <a:r>
              <a:rPr lang="en-US" b="1" dirty="0" err="1" smtClean="0"/>
              <a:t>FilterInputStream</a:t>
            </a:r>
            <a:r>
              <a:rPr lang="en-US" b="1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643710"/>
          </a:xfrm>
        </p:spPr>
        <p:txBody>
          <a:bodyPr>
            <a:normAutofit fontScale="70000" lnSpcReduction="20000"/>
          </a:bodyPr>
          <a:lstStyle/>
          <a:p>
            <a:pPr marL="514350" indent="-514350" algn="just">
              <a:buNone/>
            </a:pPr>
            <a:endParaRPr lang="en-US" dirty="0" smtClean="0"/>
          </a:p>
          <a:p>
            <a:pPr marL="514350" indent="-514350" algn="just">
              <a:buNone/>
            </a:pPr>
            <a:r>
              <a:rPr lang="en-US" b="1" dirty="0" smtClean="0"/>
              <a:t>import java.io.*; </a:t>
            </a:r>
          </a:p>
          <a:p>
            <a:pPr marL="514350" indent="-514350" algn="just">
              <a:buNone/>
            </a:pPr>
            <a:r>
              <a:rPr lang="en-US" b="1" dirty="0" smtClean="0"/>
              <a:t>public class </a:t>
            </a:r>
            <a:r>
              <a:rPr lang="en-US" b="1" dirty="0" err="1" smtClean="0"/>
              <a:t>BufferedInputStreamExample</a:t>
            </a:r>
            <a:r>
              <a:rPr lang="en-US" b="1" dirty="0" smtClean="0"/>
              <a:t>{ </a:t>
            </a:r>
          </a:p>
          <a:p>
            <a:pPr marL="514350" indent="-514350" algn="just">
              <a:buNone/>
            </a:pPr>
            <a:r>
              <a:rPr lang="en-US" b="1" dirty="0" smtClean="0"/>
              <a:t>public static void main(String </a:t>
            </a:r>
            <a:r>
              <a:rPr lang="en-US" b="1" dirty="0" err="1" smtClean="0"/>
              <a:t>args</a:t>
            </a:r>
            <a:r>
              <a:rPr lang="en-US" b="1" dirty="0" smtClean="0"/>
              <a:t>[]){ </a:t>
            </a:r>
          </a:p>
          <a:p>
            <a:pPr marL="514350" indent="-514350" algn="just">
              <a:buNone/>
            </a:pPr>
            <a:r>
              <a:rPr lang="en-US" dirty="0" smtClean="0"/>
              <a:t> </a:t>
            </a:r>
            <a:r>
              <a:rPr lang="en-US" b="1" dirty="0" smtClean="0"/>
              <a:t>try{ </a:t>
            </a:r>
          </a:p>
          <a:p>
            <a:pPr marL="514350" indent="-514350" algn="just">
              <a:buNone/>
            </a:pPr>
            <a:r>
              <a:rPr lang="en-US" dirty="0" err="1" smtClean="0"/>
              <a:t>FileInputStream</a:t>
            </a:r>
            <a:r>
              <a:rPr lang="en-US" dirty="0" smtClean="0"/>
              <a:t> fin=</a:t>
            </a:r>
            <a:r>
              <a:rPr lang="en-US" b="1" dirty="0" smtClean="0"/>
              <a:t>new </a:t>
            </a:r>
            <a:r>
              <a:rPr lang="en-US" b="1" dirty="0" err="1" smtClean="0"/>
              <a:t>FileInputStream</a:t>
            </a:r>
            <a:r>
              <a:rPr lang="en-US" b="1" dirty="0" smtClean="0"/>
              <a:t>("D:\\testout.txt"); </a:t>
            </a:r>
          </a:p>
          <a:p>
            <a:pPr marL="514350" indent="-514350" algn="just">
              <a:buNone/>
            </a:pPr>
            <a:r>
              <a:rPr lang="en-US" dirty="0" err="1" smtClean="0"/>
              <a:t>BufferedInputStream</a:t>
            </a:r>
            <a:r>
              <a:rPr lang="en-US" dirty="0" smtClean="0"/>
              <a:t> bin=</a:t>
            </a:r>
            <a:r>
              <a:rPr lang="en-US" b="1" dirty="0" smtClean="0"/>
              <a:t>new </a:t>
            </a:r>
            <a:r>
              <a:rPr lang="en-US" b="1" dirty="0" err="1" smtClean="0"/>
              <a:t>BufferedInputStream</a:t>
            </a:r>
            <a:r>
              <a:rPr lang="en-US" b="1" dirty="0" smtClean="0"/>
              <a:t>(fin); </a:t>
            </a:r>
          </a:p>
          <a:p>
            <a:pPr marL="514350" indent="-514350" algn="just">
              <a:buNone/>
            </a:pPr>
            <a:r>
              <a:rPr lang="en-US" dirty="0" smtClean="0"/>
              <a:t>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; </a:t>
            </a:r>
          </a:p>
          <a:p>
            <a:pPr marL="514350" indent="-514350" algn="just">
              <a:buNone/>
            </a:pPr>
            <a:r>
              <a:rPr lang="en-US" b="1" dirty="0" smtClean="0"/>
              <a:t>while((</a:t>
            </a:r>
            <a:r>
              <a:rPr lang="en-US" b="1" dirty="0" err="1" smtClean="0"/>
              <a:t>i</a:t>
            </a:r>
            <a:r>
              <a:rPr lang="en-US" b="1" dirty="0" smtClean="0"/>
              <a:t>=</a:t>
            </a:r>
            <a:r>
              <a:rPr lang="en-US" b="1" dirty="0" err="1" smtClean="0"/>
              <a:t>bin.read</a:t>
            </a:r>
            <a:r>
              <a:rPr lang="en-US" b="1" dirty="0" smtClean="0"/>
              <a:t>())!=-1){ </a:t>
            </a:r>
          </a:p>
          <a:p>
            <a:pPr marL="514350" indent="-514350" algn="just">
              <a:buNone/>
            </a:pPr>
            <a:r>
              <a:rPr lang="en-US" dirty="0" smtClean="0"/>
              <a:t> </a:t>
            </a:r>
            <a:r>
              <a:rPr lang="en-US" dirty="0" err="1" smtClean="0"/>
              <a:t>System.out.print</a:t>
            </a:r>
            <a:r>
              <a:rPr lang="en-US" dirty="0" smtClean="0"/>
              <a:t>((</a:t>
            </a:r>
            <a:r>
              <a:rPr lang="en-US" b="1" dirty="0" smtClean="0"/>
              <a:t>char)</a:t>
            </a:r>
            <a:r>
              <a:rPr lang="en-US" b="1" dirty="0" err="1" smtClean="0"/>
              <a:t>i</a:t>
            </a:r>
            <a:r>
              <a:rPr lang="en-US" b="1" dirty="0" smtClean="0"/>
              <a:t>); </a:t>
            </a:r>
          </a:p>
          <a:p>
            <a:pPr marL="514350" indent="-514350" algn="just">
              <a:buNone/>
            </a:pPr>
            <a:r>
              <a:rPr lang="en-US" dirty="0" smtClean="0"/>
              <a:t> } </a:t>
            </a:r>
          </a:p>
          <a:p>
            <a:pPr marL="514350" indent="-514350" algn="just">
              <a:buNone/>
            </a:pPr>
            <a:r>
              <a:rPr lang="en-US" dirty="0" err="1" smtClean="0"/>
              <a:t>bin.close</a:t>
            </a:r>
            <a:r>
              <a:rPr lang="en-US" dirty="0" smtClean="0"/>
              <a:t>(); </a:t>
            </a:r>
          </a:p>
          <a:p>
            <a:pPr marL="514350" indent="-514350" algn="just">
              <a:buNone/>
            </a:pPr>
            <a:r>
              <a:rPr lang="en-US" dirty="0" smtClean="0"/>
              <a:t> </a:t>
            </a:r>
            <a:r>
              <a:rPr lang="en-US" dirty="0" err="1" smtClean="0"/>
              <a:t>fin.close</a:t>
            </a:r>
            <a:r>
              <a:rPr lang="en-US" dirty="0" smtClean="0"/>
              <a:t>(); </a:t>
            </a:r>
          </a:p>
          <a:p>
            <a:pPr marL="514350" indent="-514350" algn="just">
              <a:buNone/>
            </a:pPr>
            <a:r>
              <a:rPr lang="en-US" dirty="0" smtClean="0"/>
              <a:t>}</a:t>
            </a:r>
            <a:r>
              <a:rPr lang="en-US" b="1" dirty="0" smtClean="0"/>
              <a:t>catch(Exception e){</a:t>
            </a:r>
            <a:r>
              <a:rPr lang="en-US" b="1" dirty="0" err="1" smtClean="0"/>
              <a:t>System.out.println</a:t>
            </a:r>
            <a:r>
              <a:rPr lang="en-US" b="1" dirty="0" smtClean="0"/>
              <a:t>(e);} </a:t>
            </a:r>
          </a:p>
          <a:p>
            <a:pPr marL="514350" indent="-514350" algn="just">
              <a:buNone/>
            </a:pPr>
            <a:r>
              <a:rPr lang="en-US" dirty="0" smtClean="0"/>
              <a:t>} } </a:t>
            </a:r>
          </a:p>
          <a:p>
            <a:r>
              <a:rPr lang="en-US" b="1" dirty="0" smtClean="0"/>
              <a:t>Output: </a:t>
            </a:r>
          </a:p>
          <a:p>
            <a:r>
              <a:rPr lang="en-US" dirty="0" smtClean="0"/>
              <a:t>Hello World 	</a:t>
            </a:r>
          </a:p>
          <a:p>
            <a:pPr marL="514350" indent="-514350" algn="just">
              <a:buNone/>
            </a:pPr>
            <a:r>
              <a:rPr lang="en-US" dirty="0" smtClean="0"/>
              <a:t>	</a:t>
            </a:r>
          </a:p>
          <a:p>
            <a:pPr marL="514350" indent="-514350"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Java </a:t>
            </a:r>
            <a:r>
              <a:rPr lang="en-US" b="1" dirty="0" err="1" smtClean="0"/>
              <a:t>BufferedOutputStream</a:t>
            </a:r>
            <a:r>
              <a:rPr lang="en-US" b="1" dirty="0" smtClean="0"/>
              <a:t> Class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Java </a:t>
            </a:r>
            <a:r>
              <a:rPr lang="en-US" dirty="0" err="1" smtClean="0"/>
              <a:t>BufferedOutputStream</a:t>
            </a:r>
            <a:r>
              <a:rPr lang="en-US" dirty="0" smtClean="0"/>
              <a:t> class is used for buffering an output stream. It internally uses buffer to store data. It adds more efficiency than to write data directly into a stream. So, it makes the performance fast. </a:t>
            </a:r>
          </a:p>
          <a:p>
            <a:pPr algn="just"/>
            <a:r>
              <a:rPr lang="en-US" b="1" dirty="0" smtClean="0"/>
              <a:t>Java </a:t>
            </a:r>
            <a:r>
              <a:rPr lang="en-US" b="1" dirty="0" err="1" smtClean="0"/>
              <a:t>BufferedOutputStream</a:t>
            </a:r>
            <a:r>
              <a:rPr lang="en-US" b="1" dirty="0" smtClean="0"/>
              <a:t> class declaration </a:t>
            </a:r>
          </a:p>
          <a:p>
            <a:pPr algn="just"/>
            <a:r>
              <a:rPr lang="en-US" b="1" dirty="0" smtClean="0"/>
              <a:t>public class </a:t>
            </a:r>
            <a:r>
              <a:rPr lang="en-US" b="1" dirty="0" err="1" smtClean="0"/>
              <a:t>BufferedOutputStream</a:t>
            </a:r>
            <a:r>
              <a:rPr lang="en-US" b="1" dirty="0" smtClean="0"/>
              <a:t> extends </a:t>
            </a:r>
            <a:r>
              <a:rPr lang="en-US" b="1" dirty="0" err="1" smtClean="0"/>
              <a:t>FilterOutputStream</a:t>
            </a:r>
            <a:r>
              <a:rPr lang="en-US" b="1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0079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import java.io.*; </a:t>
            </a:r>
          </a:p>
          <a:p>
            <a:pPr>
              <a:buNone/>
            </a:pPr>
            <a:r>
              <a:rPr lang="en-US" b="1" dirty="0" smtClean="0"/>
              <a:t>public class </a:t>
            </a:r>
            <a:r>
              <a:rPr lang="en-US" b="1" dirty="0" err="1" smtClean="0"/>
              <a:t>BufferedOutputStreamExample</a:t>
            </a:r>
            <a:r>
              <a:rPr lang="en-US" b="1" dirty="0" smtClean="0"/>
              <a:t>{ </a:t>
            </a:r>
          </a:p>
          <a:p>
            <a:pPr>
              <a:buNone/>
            </a:pPr>
            <a:r>
              <a:rPr lang="en-US" b="1" dirty="0" smtClean="0"/>
              <a:t>public static void main(String </a:t>
            </a:r>
            <a:r>
              <a:rPr lang="en-US" b="1" dirty="0" err="1" smtClean="0"/>
              <a:t>args</a:t>
            </a:r>
            <a:r>
              <a:rPr lang="en-US" b="1" dirty="0" smtClean="0"/>
              <a:t>[])throws Exception{ </a:t>
            </a:r>
          </a:p>
          <a:p>
            <a:pPr>
              <a:buNone/>
            </a:pPr>
            <a:r>
              <a:rPr lang="en-US" dirty="0" err="1" smtClean="0"/>
              <a:t>FileOutputStream</a:t>
            </a:r>
            <a:r>
              <a:rPr lang="en-US" dirty="0" smtClean="0"/>
              <a:t> </a:t>
            </a:r>
            <a:r>
              <a:rPr lang="en-US" dirty="0" err="1" smtClean="0"/>
              <a:t>fout</a:t>
            </a:r>
            <a:r>
              <a:rPr lang="en-US" dirty="0" smtClean="0"/>
              <a:t>=</a:t>
            </a:r>
            <a:r>
              <a:rPr lang="en-US" b="1" dirty="0" smtClean="0"/>
              <a:t>new </a:t>
            </a:r>
            <a:r>
              <a:rPr lang="en-US" b="1" dirty="0" err="1" smtClean="0"/>
              <a:t>FileOutputStream</a:t>
            </a:r>
            <a:r>
              <a:rPr lang="en-US" b="1" dirty="0" smtClean="0"/>
              <a:t>("D:\\testout.txt"); </a:t>
            </a:r>
          </a:p>
          <a:p>
            <a:pPr>
              <a:buNone/>
            </a:pPr>
            <a:r>
              <a:rPr lang="en-US" dirty="0" err="1" smtClean="0"/>
              <a:t>BufferedOutputStream</a:t>
            </a:r>
            <a:r>
              <a:rPr lang="en-US" dirty="0" smtClean="0"/>
              <a:t> bout=</a:t>
            </a:r>
            <a:r>
              <a:rPr lang="en-US" b="1" dirty="0" smtClean="0"/>
              <a:t>new </a:t>
            </a:r>
            <a:r>
              <a:rPr lang="en-US" b="1" dirty="0" err="1" smtClean="0"/>
              <a:t>BufferedOutputStream</a:t>
            </a:r>
            <a:r>
              <a:rPr lang="en-US" b="1" dirty="0" smtClean="0"/>
              <a:t>(</a:t>
            </a:r>
            <a:r>
              <a:rPr lang="en-US" b="1" dirty="0" err="1" smtClean="0"/>
              <a:t>fout</a:t>
            </a:r>
            <a:r>
              <a:rPr lang="en-US" b="1" dirty="0" smtClean="0"/>
              <a:t>); </a:t>
            </a:r>
          </a:p>
          <a:p>
            <a:pPr>
              <a:buNone/>
            </a:pPr>
            <a:r>
              <a:rPr lang="en-US" dirty="0" smtClean="0"/>
              <a:t>String s="</a:t>
            </a:r>
            <a:r>
              <a:rPr lang="en-US" dirty="0" smtClean="0"/>
              <a:t>Welcome";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byte b[]=</a:t>
            </a:r>
            <a:r>
              <a:rPr lang="en-US" b="1" dirty="0" err="1" smtClean="0"/>
              <a:t>s.getBytes</a:t>
            </a:r>
            <a:r>
              <a:rPr lang="en-US" b="1" dirty="0" smtClean="0"/>
              <a:t>(); </a:t>
            </a:r>
          </a:p>
          <a:p>
            <a:pPr>
              <a:buNone/>
            </a:pPr>
            <a:r>
              <a:rPr lang="en-US" dirty="0" err="1" smtClean="0"/>
              <a:t>bout.write</a:t>
            </a:r>
            <a:r>
              <a:rPr lang="en-US" dirty="0" smtClean="0"/>
              <a:t>(b); </a:t>
            </a:r>
          </a:p>
          <a:p>
            <a:pPr>
              <a:buNone/>
            </a:pPr>
            <a:r>
              <a:rPr lang="en-US" dirty="0" err="1" smtClean="0"/>
              <a:t>bout.close</a:t>
            </a:r>
            <a:r>
              <a:rPr lang="en-US" dirty="0" smtClean="0"/>
              <a:t>(); </a:t>
            </a:r>
          </a:p>
          <a:p>
            <a:pPr>
              <a:buNone/>
            </a:pPr>
            <a:r>
              <a:rPr lang="en-US" dirty="0" err="1" smtClean="0"/>
              <a:t>fout.close</a:t>
            </a:r>
            <a:r>
              <a:rPr lang="en-US" dirty="0" smtClean="0"/>
              <a:t>(); </a:t>
            </a:r>
          </a:p>
          <a:p>
            <a:pPr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("success"); </a:t>
            </a:r>
          </a:p>
          <a:p>
            <a:pPr>
              <a:buNone/>
            </a:pPr>
            <a:r>
              <a:rPr lang="en-US" dirty="0" smtClean="0"/>
              <a:t>} } </a:t>
            </a:r>
          </a:p>
          <a:p>
            <a:r>
              <a:rPr lang="en-US" b="1" dirty="0" smtClean="0"/>
              <a:t>Output: </a:t>
            </a:r>
          </a:p>
          <a:p>
            <a:r>
              <a:rPr lang="en-US" dirty="0" smtClean="0"/>
              <a:t>Success </a:t>
            </a:r>
          </a:p>
          <a:p>
            <a:r>
              <a:rPr lang="en-US" dirty="0" smtClean="0"/>
              <a:t>testout.txt </a:t>
            </a:r>
          </a:p>
          <a:p>
            <a:r>
              <a:rPr lang="en-US" dirty="0" smtClean="0"/>
              <a:t>Welcome.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Java </a:t>
            </a:r>
            <a:r>
              <a:rPr lang="en-US" b="1" dirty="0" err="1" smtClean="0"/>
              <a:t>DataInputStream</a:t>
            </a:r>
            <a:r>
              <a:rPr lang="en-US" b="1" dirty="0" smtClean="0"/>
              <a:t> Class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Java </a:t>
            </a:r>
            <a:r>
              <a:rPr lang="en-US" dirty="0" err="1" smtClean="0"/>
              <a:t>DataInputStream</a:t>
            </a:r>
            <a:r>
              <a:rPr lang="en-US" dirty="0" smtClean="0"/>
              <a:t> class allows an application to read primitive data from the input stream in a machine-independent way. </a:t>
            </a:r>
          </a:p>
          <a:p>
            <a:pPr algn="just"/>
            <a:r>
              <a:rPr lang="en-US" dirty="0" smtClean="0"/>
              <a:t>Java application generally uses the data output stream to write data that can later be read by a data input stream. </a:t>
            </a:r>
          </a:p>
          <a:p>
            <a:pPr algn="just"/>
            <a:r>
              <a:rPr lang="en-US" b="1" dirty="0" smtClean="0"/>
              <a:t>Java </a:t>
            </a:r>
            <a:r>
              <a:rPr lang="en-US" b="1" dirty="0" err="1" smtClean="0"/>
              <a:t>DataInputStream</a:t>
            </a:r>
            <a:r>
              <a:rPr lang="en-US" b="1" dirty="0" smtClean="0"/>
              <a:t> class declaration </a:t>
            </a:r>
          </a:p>
          <a:p>
            <a:pPr algn="just"/>
            <a:r>
              <a:rPr lang="en-US" b="1" dirty="0" smtClean="0"/>
              <a:t>public class </a:t>
            </a:r>
            <a:r>
              <a:rPr lang="en-US" b="1" dirty="0" err="1" smtClean="0"/>
              <a:t>DataInputStream</a:t>
            </a:r>
            <a:r>
              <a:rPr lang="en-US" b="1" dirty="0" smtClean="0"/>
              <a:t> extends </a:t>
            </a:r>
            <a:r>
              <a:rPr lang="en-US" b="1" dirty="0" err="1" smtClean="0"/>
              <a:t>FilterInputStream</a:t>
            </a:r>
            <a:r>
              <a:rPr lang="en-US" b="1" dirty="0" smtClean="0"/>
              <a:t> implements </a:t>
            </a:r>
            <a:r>
              <a:rPr lang="en-US" b="1" dirty="0" err="1" smtClean="0"/>
              <a:t>DataInput</a:t>
            </a:r>
            <a:r>
              <a:rPr lang="en-US" b="1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865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import java.io.*; </a:t>
            </a:r>
          </a:p>
          <a:p>
            <a:pPr>
              <a:buNone/>
            </a:pPr>
            <a:r>
              <a:rPr lang="en-US" b="1" dirty="0" smtClean="0"/>
              <a:t>public class </a:t>
            </a:r>
            <a:r>
              <a:rPr lang="en-US" b="1" dirty="0" err="1" smtClean="0"/>
              <a:t>DataStreamExample</a:t>
            </a:r>
            <a:r>
              <a:rPr lang="en-US" b="1" dirty="0" smtClean="0"/>
              <a:t> { </a:t>
            </a:r>
          </a:p>
          <a:p>
            <a:pPr>
              <a:buNone/>
            </a:pPr>
            <a:r>
              <a:rPr lang="en-US" b="1" dirty="0" smtClean="0"/>
              <a:t>public static void main(String[] </a:t>
            </a:r>
            <a:r>
              <a:rPr lang="en-US" b="1" dirty="0" err="1" smtClean="0"/>
              <a:t>args</a:t>
            </a:r>
            <a:r>
              <a:rPr lang="en-US" b="1" dirty="0" smtClean="0"/>
              <a:t>) throws </a:t>
            </a:r>
            <a:r>
              <a:rPr lang="en-US" b="1" dirty="0" err="1" smtClean="0"/>
              <a:t>IOException</a:t>
            </a:r>
            <a:r>
              <a:rPr lang="en-US" b="1" dirty="0" smtClean="0"/>
              <a:t> { </a:t>
            </a:r>
          </a:p>
          <a:p>
            <a:pPr>
              <a:buNone/>
            </a:pPr>
            <a:r>
              <a:rPr lang="en-US" dirty="0" err="1" smtClean="0"/>
              <a:t>InputStream</a:t>
            </a:r>
            <a:r>
              <a:rPr lang="en-US" dirty="0" smtClean="0"/>
              <a:t> input = </a:t>
            </a:r>
            <a:r>
              <a:rPr lang="en-US" b="1" dirty="0" smtClean="0"/>
              <a:t>new </a:t>
            </a:r>
            <a:r>
              <a:rPr lang="en-US" b="1" dirty="0" err="1" smtClean="0"/>
              <a:t>FileInputStream</a:t>
            </a:r>
            <a:r>
              <a:rPr lang="en-US" b="1" dirty="0" smtClean="0"/>
              <a:t>("D:\\testout.txt"); </a:t>
            </a:r>
          </a:p>
          <a:p>
            <a:pPr>
              <a:buNone/>
            </a:pPr>
            <a:r>
              <a:rPr lang="en-US" dirty="0" err="1" smtClean="0"/>
              <a:t>DataInputStream</a:t>
            </a:r>
            <a:r>
              <a:rPr lang="en-US" dirty="0" smtClean="0"/>
              <a:t> inst = </a:t>
            </a:r>
            <a:r>
              <a:rPr lang="en-US" b="1" dirty="0" smtClean="0"/>
              <a:t>new </a:t>
            </a:r>
            <a:r>
              <a:rPr lang="en-US" b="1" dirty="0" err="1" smtClean="0"/>
              <a:t>DataInputStream</a:t>
            </a:r>
            <a:r>
              <a:rPr lang="en-US" b="1" dirty="0" smtClean="0"/>
              <a:t>(input); </a:t>
            </a:r>
          </a:p>
          <a:p>
            <a:pPr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 count = </a:t>
            </a:r>
            <a:r>
              <a:rPr lang="en-US" b="1" dirty="0" err="1" smtClean="0"/>
              <a:t>input.available</a:t>
            </a:r>
            <a:r>
              <a:rPr lang="en-US" b="1" dirty="0" smtClean="0"/>
              <a:t>(); </a:t>
            </a:r>
          </a:p>
          <a:p>
            <a:pPr>
              <a:buNone/>
            </a:pPr>
            <a:r>
              <a:rPr lang="en-US" b="1" dirty="0" smtClean="0"/>
              <a:t>byte[] </a:t>
            </a:r>
            <a:r>
              <a:rPr lang="en-US" b="1" dirty="0" err="1" smtClean="0"/>
              <a:t>ary</a:t>
            </a:r>
            <a:r>
              <a:rPr lang="en-US" b="1" dirty="0" smtClean="0"/>
              <a:t> = new byte[count]; </a:t>
            </a:r>
          </a:p>
          <a:p>
            <a:pPr>
              <a:buNone/>
            </a:pPr>
            <a:r>
              <a:rPr lang="en-US" dirty="0" err="1" smtClean="0"/>
              <a:t>inst.read</a:t>
            </a:r>
            <a:r>
              <a:rPr lang="en-US" dirty="0" smtClean="0"/>
              <a:t>(</a:t>
            </a:r>
            <a:r>
              <a:rPr lang="en-US" dirty="0" err="1" smtClean="0"/>
              <a:t>ary</a:t>
            </a:r>
            <a:r>
              <a:rPr lang="en-US" dirty="0" smtClean="0"/>
              <a:t>); </a:t>
            </a:r>
          </a:p>
          <a:p>
            <a:pPr>
              <a:buNone/>
            </a:pPr>
            <a:r>
              <a:rPr lang="en-US" b="1" dirty="0" smtClean="0"/>
              <a:t>for (byte </a:t>
            </a:r>
            <a:r>
              <a:rPr lang="en-US" b="1" dirty="0" err="1" smtClean="0"/>
              <a:t>bt</a:t>
            </a:r>
            <a:r>
              <a:rPr lang="en-US" b="1" dirty="0" smtClean="0"/>
              <a:t> : </a:t>
            </a:r>
            <a:r>
              <a:rPr lang="en-US" b="1" dirty="0" err="1" smtClean="0"/>
              <a:t>ary</a:t>
            </a:r>
            <a:r>
              <a:rPr lang="en-US" b="1" dirty="0" smtClean="0"/>
              <a:t>) { </a:t>
            </a:r>
          </a:p>
          <a:p>
            <a:pPr>
              <a:buNone/>
            </a:pPr>
            <a:r>
              <a:rPr lang="en-US" b="1" dirty="0" smtClean="0"/>
              <a:t>char k = (char) </a:t>
            </a:r>
            <a:r>
              <a:rPr lang="en-US" b="1" dirty="0" err="1" smtClean="0"/>
              <a:t>bt</a:t>
            </a:r>
            <a:r>
              <a:rPr lang="en-US" b="1" dirty="0" smtClean="0"/>
              <a:t>; </a:t>
            </a:r>
          </a:p>
          <a:p>
            <a:pPr>
              <a:buNone/>
            </a:pPr>
            <a:r>
              <a:rPr lang="en-US" dirty="0" err="1" smtClean="0"/>
              <a:t>System.out.print</a:t>
            </a:r>
            <a:r>
              <a:rPr lang="en-US" dirty="0" smtClean="0"/>
              <a:t>(k+"-"); </a:t>
            </a:r>
          </a:p>
          <a:p>
            <a:pPr>
              <a:buNone/>
            </a:pPr>
            <a:r>
              <a:rPr lang="en-US" dirty="0" smtClean="0"/>
              <a:t>} } } 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Output: </a:t>
            </a:r>
          </a:p>
          <a:p>
            <a:r>
              <a:rPr lang="en-US" dirty="0" smtClean="0"/>
              <a:t>J-A-V-A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Java </a:t>
            </a:r>
            <a:r>
              <a:rPr lang="en-US" b="1" dirty="0" err="1" smtClean="0"/>
              <a:t>DataOutputStream</a:t>
            </a:r>
            <a:r>
              <a:rPr lang="en-US" b="1" dirty="0" smtClean="0"/>
              <a:t> Class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Java </a:t>
            </a:r>
            <a:r>
              <a:rPr lang="en-US" dirty="0" err="1" smtClean="0"/>
              <a:t>DataOutputStream</a:t>
            </a:r>
            <a:r>
              <a:rPr lang="en-US" dirty="0" smtClean="0"/>
              <a:t> class allows an application to write primitive Java data types to the output stream in a machine-independent way. Java application generally uses the data output stream to write data that can later be read by a data input stream. </a:t>
            </a:r>
          </a:p>
          <a:p>
            <a:pPr algn="just"/>
            <a:r>
              <a:rPr lang="en-US" b="1" dirty="0" smtClean="0"/>
              <a:t>Java </a:t>
            </a:r>
            <a:r>
              <a:rPr lang="en-US" b="1" dirty="0" err="1" smtClean="0"/>
              <a:t>DataOutputStream</a:t>
            </a:r>
            <a:r>
              <a:rPr lang="en-US" b="1" dirty="0" smtClean="0"/>
              <a:t> class declaration </a:t>
            </a:r>
          </a:p>
          <a:p>
            <a:pPr algn="just"/>
            <a:r>
              <a:rPr lang="en-US" b="1" dirty="0" smtClean="0"/>
              <a:t>public class </a:t>
            </a:r>
            <a:r>
              <a:rPr lang="en-US" b="1" dirty="0" err="1" smtClean="0"/>
              <a:t>DataOutputStream</a:t>
            </a:r>
            <a:r>
              <a:rPr lang="en-US" b="1" dirty="0" smtClean="0"/>
              <a:t> extends </a:t>
            </a:r>
            <a:r>
              <a:rPr lang="en-US" b="1" dirty="0" err="1" smtClean="0"/>
              <a:t>FilterOutputStream</a:t>
            </a:r>
            <a:r>
              <a:rPr lang="en-US" b="1" dirty="0" smtClean="0"/>
              <a:t> implements </a:t>
            </a:r>
            <a:r>
              <a:rPr lang="en-US" b="1" dirty="0" err="1" smtClean="0"/>
              <a:t>DataOutput</a:t>
            </a:r>
            <a:r>
              <a:rPr lang="en-US" b="1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import java.io.*; </a:t>
            </a:r>
          </a:p>
          <a:p>
            <a:pPr>
              <a:buNone/>
            </a:pPr>
            <a:r>
              <a:rPr lang="en-US" b="1" dirty="0" smtClean="0"/>
              <a:t>public class </a:t>
            </a:r>
            <a:r>
              <a:rPr lang="en-US" b="1" dirty="0" err="1" smtClean="0"/>
              <a:t>OutputExample</a:t>
            </a:r>
            <a:r>
              <a:rPr lang="en-US" b="1" dirty="0" smtClean="0"/>
              <a:t> { </a:t>
            </a:r>
          </a:p>
          <a:p>
            <a:pPr>
              <a:buNone/>
            </a:pPr>
            <a:r>
              <a:rPr lang="en-US" b="1" dirty="0" smtClean="0"/>
              <a:t>public static void main(String[] </a:t>
            </a:r>
            <a:r>
              <a:rPr lang="en-US" b="1" dirty="0" err="1" smtClean="0"/>
              <a:t>args</a:t>
            </a:r>
            <a:r>
              <a:rPr lang="en-US" b="1" dirty="0" smtClean="0"/>
              <a:t>) throws </a:t>
            </a:r>
            <a:r>
              <a:rPr lang="en-US" b="1" dirty="0" err="1" smtClean="0"/>
              <a:t>IOException</a:t>
            </a:r>
            <a:r>
              <a:rPr lang="en-US" b="1" dirty="0" smtClean="0"/>
              <a:t> { </a:t>
            </a:r>
          </a:p>
          <a:p>
            <a:pPr>
              <a:buNone/>
            </a:pPr>
            <a:r>
              <a:rPr lang="en-US" dirty="0" err="1" smtClean="0"/>
              <a:t>FileOutputStream</a:t>
            </a:r>
            <a:r>
              <a:rPr lang="en-US" dirty="0" smtClean="0"/>
              <a:t> file = </a:t>
            </a:r>
            <a:r>
              <a:rPr lang="en-US" b="1" dirty="0" smtClean="0"/>
              <a:t>new </a:t>
            </a:r>
            <a:r>
              <a:rPr lang="en-US" b="1" dirty="0" err="1" smtClean="0"/>
              <a:t>FileOutputStream</a:t>
            </a:r>
            <a:r>
              <a:rPr lang="en-US" b="1" dirty="0" smtClean="0"/>
              <a:t>(D:\\testout.txt); </a:t>
            </a:r>
          </a:p>
          <a:p>
            <a:pPr>
              <a:buNone/>
            </a:pPr>
            <a:r>
              <a:rPr lang="en-US" dirty="0" err="1" smtClean="0"/>
              <a:t>DataOutputStream</a:t>
            </a:r>
            <a:r>
              <a:rPr lang="en-US" dirty="0" smtClean="0"/>
              <a:t> data = </a:t>
            </a:r>
            <a:r>
              <a:rPr lang="en-US" b="1" dirty="0" smtClean="0"/>
              <a:t>new </a:t>
            </a:r>
            <a:r>
              <a:rPr lang="en-US" b="1" dirty="0" err="1" smtClean="0"/>
              <a:t>DataOutputStream</a:t>
            </a:r>
            <a:r>
              <a:rPr lang="en-US" b="1" dirty="0" smtClean="0"/>
              <a:t>(file); </a:t>
            </a:r>
          </a:p>
          <a:p>
            <a:pPr>
              <a:buNone/>
            </a:pPr>
            <a:r>
              <a:rPr lang="en-US" dirty="0" err="1" smtClean="0"/>
              <a:t>data.writeInt</a:t>
            </a:r>
            <a:r>
              <a:rPr lang="en-US" dirty="0" smtClean="0"/>
              <a:t>(65); </a:t>
            </a:r>
          </a:p>
          <a:p>
            <a:pPr>
              <a:buNone/>
            </a:pPr>
            <a:r>
              <a:rPr lang="en-US" dirty="0" err="1" smtClean="0"/>
              <a:t>data.close</a:t>
            </a:r>
            <a:r>
              <a:rPr lang="en-US" dirty="0" smtClean="0"/>
              <a:t>(); </a:t>
            </a:r>
          </a:p>
          <a:p>
            <a:pPr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("</a:t>
            </a:r>
            <a:r>
              <a:rPr lang="en-US" dirty="0" err="1" smtClean="0"/>
              <a:t>Succcess</a:t>
            </a:r>
            <a:r>
              <a:rPr lang="en-US" dirty="0" smtClean="0"/>
              <a:t>..."); </a:t>
            </a:r>
          </a:p>
          <a:p>
            <a:pPr>
              <a:buNone/>
            </a:pPr>
            <a:r>
              <a:rPr lang="en-US" dirty="0" smtClean="0"/>
              <a:t>} } </a:t>
            </a:r>
          </a:p>
          <a:p>
            <a:pPr>
              <a:buNone/>
            </a:pPr>
            <a:r>
              <a:rPr lang="en-US" b="1" dirty="0" smtClean="0"/>
              <a:t>Output: </a:t>
            </a:r>
          </a:p>
          <a:p>
            <a:pPr>
              <a:buNone/>
            </a:pPr>
            <a:r>
              <a:rPr lang="en-US" dirty="0" err="1" smtClean="0"/>
              <a:t>Succcess</a:t>
            </a:r>
            <a:r>
              <a:rPr lang="en-US" dirty="0" smtClean="0"/>
              <a:t>... </a:t>
            </a:r>
          </a:p>
          <a:p>
            <a:pPr>
              <a:buNone/>
            </a:pPr>
            <a:r>
              <a:rPr lang="en-US" dirty="0" smtClean="0"/>
              <a:t>testout.txt: </a:t>
            </a:r>
          </a:p>
          <a:p>
            <a:pPr>
              <a:buNone/>
            </a:pPr>
            <a:r>
              <a:rPr lang="en-US" dirty="0" smtClean="0"/>
              <a:t>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Byte streams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Java </a:t>
            </a:r>
            <a:r>
              <a:rPr lang="en-US" b="1" dirty="0" smtClean="0"/>
              <a:t>Byte streams are used to perform input and output for 8-bit </a:t>
            </a:r>
            <a:r>
              <a:rPr lang="en-US" b="1" dirty="0" err="1" smtClean="0"/>
              <a:t>unicode</a:t>
            </a:r>
            <a:r>
              <a:rPr lang="en-US" b="1" dirty="0" smtClean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1</a:t>
            </a:r>
            <a:r>
              <a:rPr lang="en-US" dirty="0"/>
              <a:t>. Stream – A sequence of data. </a:t>
            </a:r>
          </a:p>
          <a:p>
            <a:pPr algn="just"/>
            <a:r>
              <a:rPr lang="en-US" dirty="0"/>
              <a:t>2. Input Stream: reads data from source. </a:t>
            </a:r>
          </a:p>
          <a:p>
            <a:pPr algn="just"/>
            <a:r>
              <a:rPr lang="en-US" dirty="0"/>
              <a:t>3. Output Stream: writes data to destination.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Java </a:t>
            </a:r>
            <a:r>
              <a:rPr lang="en-US" b="1" dirty="0" err="1" smtClean="0"/>
              <a:t>SequenceInputStream</a:t>
            </a:r>
            <a:r>
              <a:rPr lang="en-US" b="1" dirty="0" smtClean="0"/>
              <a:t> Class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Java </a:t>
            </a:r>
            <a:r>
              <a:rPr lang="en-US" dirty="0" err="1" smtClean="0"/>
              <a:t>SequenceInputStream</a:t>
            </a:r>
            <a:r>
              <a:rPr lang="en-US" dirty="0" smtClean="0"/>
              <a:t> class is used to read data from multiple streams. It reads data sequentially (one by one). </a:t>
            </a:r>
          </a:p>
          <a:p>
            <a:pPr algn="just"/>
            <a:r>
              <a:rPr lang="en-US" b="1" dirty="0" err="1" smtClean="0"/>
              <a:t>SequenceInputStream</a:t>
            </a:r>
            <a:r>
              <a:rPr lang="en-US" b="1" dirty="0" smtClean="0"/>
              <a:t> Class declaration </a:t>
            </a:r>
          </a:p>
          <a:p>
            <a:pPr algn="just"/>
            <a:r>
              <a:rPr lang="en-US" b="1" dirty="0" smtClean="0"/>
              <a:t>public class </a:t>
            </a:r>
            <a:r>
              <a:rPr lang="en-US" b="1" dirty="0" err="1" smtClean="0"/>
              <a:t>SequenceInputStream</a:t>
            </a:r>
            <a:r>
              <a:rPr lang="en-US" b="1" dirty="0" smtClean="0"/>
              <a:t> extends </a:t>
            </a:r>
            <a:r>
              <a:rPr lang="en-US" b="1" dirty="0" err="1" smtClean="0"/>
              <a:t>InputStream</a:t>
            </a:r>
            <a:r>
              <a:rPr lang="en-US" b="1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import java.io.*; </a:t>
            </a:r>
          </a:p>
          <a:p>
            <a:pPr>
              <a:buNone/>
            </a:pPr>
            <a:r>
              <a:rPr lang="en-US" b="1" dirty="0" smtClean="0"/>
              <a:t>class </a:t>
            </a:r>
            <a:r>
              <a:rPr lang="en-US" b="1" dirty="0" err="1" smtClean="0"/>
              <a:t>InputStreamExample</a:t>
            </a:r>
            <a:r>
              <a:rPr lang="en-US" b="1" dirty="0" smtClean="0"/>
              <a:t> { </a:t>
            </a:r>
          </a:p>
          <a:p>
            <a:pPr>
              <a:buNone/>
            </a:pPr>
            <a:r>
              <a:rPr lang="en-US" b="1" dirty="0" smtClean="0"/>
              <a:t>public static void main(String </a:t>
            </a:r>
            <a:r>
              <a:rPr lang="en-US" b="1" dirty="0" err="1" smtClean="0"/>
              <a:t>args</a:t>
            </a:r>
            <a:r>
              <a:rPr lang="en-US" b="1" dirty="0" smtClean="0"/>
              <a:t>[])throws Exception{ </a:t>
            </a:r>
          </a:p>
          <a:p>
            <a:pPr>
              <a:buNone/>
            </a:pPr>
            <a:r>
              <a:rPr lang="en-US" dirty="0" err="1" smtClean="0"/>
              <a:t>FileInputStream</a:t>
            </a:r>
            <a:r>
              <a:rPr lang="en-US" dirty="0" smtClean="0"/>
              <a:t> input1=</a:t>
            </a:r>
            <a:r>
              <a:rPr lang="en-US" b="1" dirty="0" smtClean="0"/>
              <a:t>new </a:t>
            </a:r>
            <a:r>
              <a:rPr lang="en-US" b="1" dirty="0" err="1" smtClean="0"/>
              <a:t>FileInputStream</a:t>
            </a:r>
            <a:r>
              <a:rPr lang="en-US" b="1" dirty="0" smtClean="0"/>
              <a:t>("D:\\testin.txt"); </a:t>
            </a:r>
          </a:p>
          <a:p>
            <a:pPr>
              <a:buNone/>
            </a:pPr>
            <a:r>
              <a:rPr lang="en-US" dirty="0" err="1" smtClean="0"/>
              <a:t>FileInputStream</a:t>
            </a:r>
            <a:r>
              <a:rPr lang="en-US" dirty="0" smtClean="0"/>
              <a:t> input2=</a:t>
            </a:r>
            <a:r>
              <a:rPr lang="en-US" b="1" dirty="0" smtClean="0"/>
              <a:t>new </a:t>
            </a:r>
            <a:r>
              <a:rPr lang="en-US" b="1" dirty="0" err="1" smtClean="0"/>
              <a:t>FileInputStream</a:t>
            </a:r>
            <a:r>
              <a:rPr lang="en-US" b="1" dirty="0" smtClean="0"/>
              <a:t>("D:\\testout.txt"); </a:t>
            </a:r>
          </a:p>
          <a:p>
            <a:pPr>
              <a:buNone/>
            </a:pPr>
            <a:r>
              <a:rPr lang="en-US" dirty="0" err="1" smtClean="0"/>
              <a:t>SequenceInputStream</a:t>
            </a:r>
            <a:r>
              <a:rPr lang="en-US" dirty="0" smtClean="0"/>
              <a:t> inst=</a:t>
            </a:r>
            <a:r>
              <a:rPr lang="en-US" b="1" dirty="0" smtClean="0"/>
              <a:t>new </a:t>
            </a:r>
            <a:r>
              <a:rPr lang="en-US" b="1" dirty="0" err="1" smtClean="0"/>
              <a:t>SequenceInputStream</a:t>
            </a:r>
            <a:r>
              <a:rPr lang="en-US" b="1" dirty="0" smtClean="0"/>
              <a:t>(input1, input2); </a:t>
            </a:r>
          </a:p>
          <a:p>
            <a:pPr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 j; </a:t>
            </a:r>
          </a:p>
          <a:p>
            <a:pPr>
              <a:buNone/>
            </a:pPr>
            <a:r>
              <a:rPr lang="en-US" b="1" dirty="0" smtClean="0"/>
              <a:t>while((j=</a:t>
            </a:r>
            <a:r>
              <a:rPr lang="en-US" b="1" dirty="0" err="1" smtClean="0"/>
              <a:t>inst.read</a:t>
            </a:r>
            <a:r>
              <a:rPr lang="en-US" b="1" dirty="0" smtClean="0"/>
              <a:t>())!=-1){ </a:t>
            </a:r>
          </a:p>
          <a:p>
            <a:pPr>
              <a:buNone/>
            </a:pPr>
            <a:r>
              <a:rPr lang="en-US" dirty="0" err="1" smtClean="0"/>
              <a:t>System.out.print</a:t>
            </a:r>
            <a:r>
              <a:rPr lang="en-US" dirty="0" smtClean="0"/>
              <a:t>((</a:t>
            </a:r>
            <a:r>
              <a:rPr lang="en-US" b="1" dirty="0" smtClean="0"/>
              <a:t>char)j); </a:t>
            </a:r>
          </a:p>
          <a:p>
            <a:pPr>
              <a:buNone/>
            </a:pPr>
            <a:r>
              <a:rPr lang="en-US" dirty="0" smtClean="0"/>
              <a:t>} </a:t>
            </a:r>
          </a:p>
          <a:p>
            <a:pPr>
              <a:buNone/>
            </a:pPr>
            <a:r>
              <a:rPr lang="en-US" dirty="0" err="1" smtClean="0"/>
              <a:t>inst.close</a:t>
            </a:r>
            <a:r>
              <a:rPr lang="en-US" dirty="0" smtClean="0"/>
              <a:t>(); </a:t>
            </a:r>
          </a:p>
          <a:p>
            <a:pPr>
              <a:buNone/>
            </a:pPr>
            <a:r>
              <a:rPr lang="en-US" dirty="0" smtClean="0"/>
              <a:t>input1.close(); </a:t>
            </a:r>
          </a:p>
          <a:p>
            <a:pPr>
              <a:buNone/>
            </a:pPr>
            <a:r>
              <a:rPr lang="en-US" dirty="0" smtClean="0"/>
              <a:t>input2.close(); </a:t>
            </a:r>
          </a:p>
          <a:p>
            <a:pPr>
              <a:buNone/>
            </a:pPr>
            <a:r>
              <a:rPr lang="en-US" dirty="0" smtClean="0"/>
              <a:t>} }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testin.txt: </a:t>
            </a:r>
          </a:p>
          <a:p>
            <a:r>
              <a:rPr lang="it-IT" dirty="0" smtClean="0"/>
              <a:t>Welcome to Java IO Programming. </a:t>
            </a:r>
          </a:p>
          <a:p>
            <a:r>
              <a:rPr lang="en-US" b="1" dirty="0" smtClean="0"/>
              <a:t>testout.txt: </a:t>
            </a:r>
          </a:p>
          <a:p>
            <a:r>
              <a:rPr lang="en-US" dirty="0" smtClean="0"/>
              <a:t>After executing the program, you will get following output: </a:t>
            </a:r>
          </a:p>
          <a:p>
            <a:r>
              <a:rPr lang="en-US" b="1" dirty="0" smtClean="0"/>
              <a:t>Output: </a:t>
            </a:r>
          </a:p>
          <a:p>
            <a:r>
              <a:rPr lang="en-US" dirty="0" smtClean="0"/>
              <a:t>Welcome to Java IO Programming. It is the example of Java </a:t>
            </a:r>
            <a:r>
              <a:rPr lang="en-US" dirty="0" err="1" smtClean="0"/>
              <a:t>SequenceInputStream</a:t>
            </a:r>
            <a:r>
              <a:rPr lang="en-US" dirty="0" smtClean="0"/>
              <a:t> class.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Java </a:t>
            </a:r>
            <a:r>
              <a:rPr lang="en-US" b="1" dirty="0" err="1"/>
              <a:t>FileReader</a:t>
            </a:r>
            <a:r>
              <a:rPr lang="en-US" b="1" dirty="0"/>
              <a:t> Example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import</a:t>
            </a:r>
            <a:r>
              <a:rPr lang="en-US" dirty="0"/>
              <a:t> </a:t>
            </a:r>
            <a:r>
              <a:rPr lang="en-US" dirty="0" err="1"/>
              <a:t>java.io.FileReader</a:t>
            </a:r>
            <a:r>
              <a:rPr lang="en-US" dirty="0"/>
              <a:t>;  </a:t>
            </a:r>
          </a:p>
          <a:p>
            <a:pPr marL="0" indent="0">
              <a:buNone/>
            </a:pPr>
            <a:r>
              <a:rPr lang="en-US" b="1" dirty="0"/>
              <a:t>public</a:t>
            </a:r>
            <a:r>
              <a:rPr lang="en-US" dirty="0"/>
              <a:t> </a:t>
            </a:r>
            <a:r>
              <a:rPr lang="en-US" b="1" dirty="0"/>
              <a:t>class</a:t>
            </a:r>
            <a:r>
              <a:rPr lang="en-US" dirty="0"/>
              <a:t> </a:t>
            </a:r>
            <a:r>
              <a:rPr lang="en-US" dirty="0" err="1"/>
              <a:t>FileReaderExample</a:t>
            </a:r>
            <a:r>
              <a:rPr lang="en-US" dirty="0"/>
              <a:t> {  </a:t>
            </a:r>
          </a:p>
          <a:p>
            <a:pPr marL="0" indent="0">
              <a:buNone/>
            </a:pPr>
            <a:r>
              <a:rPr lang="en-US" dirty="0"/>
              <a:t>    </a:t>
            </a:r>
            <a:r>
              <a:rPr lang="en-US" b="1" dirty="0"/>
              <a:t>public</a:t>
            </a:r>
            <a:r>
              <a:rPr lang="en-US" dirty="0"/>
              <a:t> </a:t>
            </a:r>
            <a:r>
              <a:rPr lang="en-US" b="1" dirty="0"/>
              <a:t>static</a:t>
            </a:r>
            <a:r>
              <a:rPr lang="en-US" dirty="0"/>
              <a:t> </a:t>
            </a:r>
            <a:r>
              <a:rPr lang="en-US" b="1" dirty="0"/>
              <a:t>void</a:t>
            </a:r>
            <a:r>
              <a:rPr lang="en-US" dirty="0"/>
              <a:t> main(String </a:t>
            </a:r>
            <a:r>
              <a:rPr lang="en-US" dirty="0" err="1"/>
              <a:t>args</a:t>
            </a:r>
            <a:r>
              <a:rPr lang="en-US" dirty="0"/>
              <a:t>[])</a:t>
            </a:r>
            <a:r>
              <a:rPr lang="en-US" b="1" dirty="0"/>
              <a:t>throws</a:t>
            </a:r>
            <a:r>
              <a:rPr lang="en-US" dirty="0"/>
              <a:t> Exception{    </a:t>
            </a:r>
          </a:p>
          <a:p>
            <a:pPr marL="0" indent="0">
              <a:buNone/>
            </a:pPr>
            <a:r>
              <a:rPr lang="en-US" dirty="0"/>
              <a:t>          </a:t>
            </a:r>
            <a:r>
              <a:rPr lang="en-US" dirty="0" err="1"/>
              <a:t>FileReader</a:t>
            </a:r>
            <a:r>
              <a:rPr lang="en-US" dirty="0"/>
              <a:t> </a:t>
            </a:r>
            <a:r>
              <a:rPr lang="en-US" dirty="0" err="1"/>
              <a:t>fr</a:t>
            </a:r>
            <a:r>
              <a:rPr lang="en-US" dirty="0"/>
              <a:t>=</a:t>
            </a:r>
            <a:r>
              <a:rPr lang="en-US" b="1" dirty="0"/>
              <a:t>new</a:t>
            </a:r>
            <a:r>
              <a:rPr lang="en-US" dirty="0"/>
              <a:t> </a:t>
            </a:r>
            <a:r>
              <a:rPr lang="en-US" dirty="0" err="1"/>
              <a:t>FileReader</a:t>
            </a:r>
            <a:r>
              <a:rPr lang="en-US" dirty="0"/>
              <a:t>("D:\\testout.txt");    </a:t>
            </a:r>
          </a:p>
          <a:p>
            <a:pPr marL="0" indent="0">
              <a:buNone/>
            </a:pPr>
            <a:r>
              <a:rPr lang="en-US" dirty="0"/>
              <a:t>          </a:t>
            </a:r>
            <a:r>
              <a:rPr lang="en-US" b="1" dirty="0" err="1"/>
              <a:t>int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;    </a:t>
            </a:r>
          </a:p>
          <a:p>
            <a:pPr marL="0" indent="0">
              <a:buNone/>
            </a:pPr>
            <a:r>
              <a:rPr lang="en-US" dirty="0"/>
              <a:t>          </a:t>
            </a:r>
            <a:r>
              <a:rPr lang="en-US" b="1" dirty="0"/>
              <a:t>while</a:t>
            </a:r>
            <a:r>
              <a:rPr lang="en-US" dirty="0"/>
              <a:t>((</a:t>
            </a:r>
            <a:r>
              <a:rPr lang="en-US" dirty="0" err="1"/>
              <a:t>i</a:t>
            </a:r>
            <a:r>
              <a:rPr lang="en-US" dirty="0"/>
              <a:t>=</a:t>
            </a:r>
            <a:r>
              <a:rPr lang="en-US" dirty="0" err="1"/>
              <a:t>fr.read</a:t>
            </a:r>
            <a:r>
              <a:rPr lang="en-US" dirty="0"/>
              <a:t>())!=-1)    </a:t>
            </a:r>
          </a:p>
          <a:p>
            <a:pPr marL="0" indent="0">
              <a:buNone/>
            </a:pPr>
            <a:r>
              <a:rPr lang="en-US" dirty="0"/>
              <a:t>          </a:t>
            </a:r>
            <a:r>
              <a:rPr lang="en-US" dirty="0" err="1"/>
              <a:t>System.out.print</a:t>
            </a:r>
            <a:r>
              <a:rPr lang="en-US" dirty="0"/>
              <a:t>((</a:t>
            </a:r>
            <a:r>
              <a:rPr lang="en-US" b="1" dirty="0"/>
              <a:t>char</a:t>
            </a:r>
            <a:r>
              <a:rPr lang="en-US" dirty="0"/>
              <a:t>)</a:t>
            </a:r>
            <a:r>
              <a:rPr lang="en-US" dirty="0" err="1"/>
              <a:t>i</a:t>
            </a:r>
            <a:r>
              <a:rPr lang="en-US" dirty="0"/>
              <a:t>);    </a:t>
            </a:r>
          </a:p>
          <a:p>
            <a:pPr marL="0" indent="0">
              <a:buNone/>
            </a:pPr>
            <a:r>
              <a:rPr lang="en-US" dirty="0"/>
              <a:t>          </a:t>
            </a:r>
            <a:r>
              <a:rPr lang="en-US" dirty="0" err="1"/>
              <a:t>fr.close</a:t>
            </a:r>
            <a:r>
              <a:rPr lang="en-US" dirty="0"/>
              <a:t>();    </a:t>
            </a:r>
          </a:p>
          <a:p>
            <a:pPr marL="0" indent="0">
              <a:buNone/>
            </a:pPr>
            <a:r>
              <a:rPr lang="en-US" dirty="0"/>
              <a:t>    }    </a:t>
            </a:r>
          </a:p>
          <a:p>
            <a:pPr marL="0" indent="0">
              <a:buNone/>
            </a:pPr>
            <a:r>
              <a:rPr lang="en-US" dirty="0"/>
              <a:t>}   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50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Java </a:t>
            </a:r>
            <a:r>
              <a:rPr lang="en-US" b="1" dirty="0" err="1"/>
              <a:t>FileWriter</a:t>
            </a:r>
            <a:r>
              <a:rPr lang="en-US" b="1" dirty="0"/>
              <a:t> Class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import</a:t>
            </a:r>
            <a:r>
              <a:rPr lang="en-US" dirty="0"/>
              <a:t> </a:t>
            </a:r>
            <a:r>
              <a:rPr lang="en-US" dirty="0" err="1"/>
              <a:t>java.io.FileWriter</a:t>
            </a:r>
            <a:r>
              <a:rPr lang="en-US" dirty="0"/>
              <a:t>;  </a:t>
            </a:r>
          </a:p>
          <a:p>
            <a:pPr marL="0" indent="0">
              <a:buNone/>
            </a:pPr>
            <a:r>
              <a:rPr lang="en-US" b="1" dirty="0"/>
              <a:t>public</a:t>
            </a:r>
            <a:r>
              <a:rPr lang="en-US" dirty="0"/>
              <a:t> </a:t>
            </a:r>
            <a:r>
              <a:rPr lang="en-US" b="1" dirty="0"/>
              <a:t>class</a:t>
            </a:r>
            <a:r>
              <a:rPr lang="en-US" dirty="0"/>
              <a:t> </a:t>
            </a:r>
            <a:r>
              <a:rPr lang="en-US" dirty="0" err="1"/>
              <a:t>FileWriterExample</a:t>
            </a:r>
            <a:r>
              <a:rPr lang="en-US" dirty="0"/>
              <a:t> {  </a:t>
            </a:r>
          </a:p>
          <a:p>
            <a:pPr marL="0" indent="0">
              <a:buNone/>
            </a:pPr>
            <a:r>
              <a:rPr lang="en-US" dirty="0"/>
              <a:t>    </a:t>
            </a:r>
            <a:r>
              <a:rPr lang="en-US" b="1" dirty="0"/>
              <a:t>public</a:t>
            </a:r>
            <a:r>
              <a:rPr lang="en-US" dirty="0"/>
              <a:t> </a:t>
            </a:r>
            <a:r>
              <a:rPr lang="en-US" b="1" dirty="0"/>
              <a:t>static</a:t>
            </a:r>
            <a:r>
              <a:rPr lang="en-US" dirty="0"/>
              <a:t> </a:t>
            </a:r>
            <a:r>
              <a:rPr lang="en-US" b="1" dirty="0"/>
              <a:t>void</a:t>
            </a:r>
            <a:r>
              <a:rPr lang="en-US" dirty="0"/>
              <a:t> main(String </a:t>
            </a:r>
            <a:r>
              <a:rPr lang="en-US" dirty="0" err="1"/>
              <a:t>args</a:t>
            </a:r>
            <a:r>
              <a:rPr lang="en-US" dirty="0"/>
              <a:t>[]){    </a:t>
            </a:r>
          </a:p>
          <a:p>
            <a:pPr marL="0" indent="0">
              <a:buNone/>
            </a:pPr>
            <a:r>
              <a:rPr lang="en-US" dirty="0"/>
              <a:t>         </a:t>
            </a:r>
            <a:r>
              <a:rPr lang="en-US" b="1" dirty="0"/>
              <a:t>try</a:t>
            </a:r>
            <a:r>
              <a:rPr lang="en-US" dirty="0"/>
              <a:t>{    </a:t>
            </a:r>
          </a:p>
          <a:p>
            <a:pPr marL="0" indent="0">
              <a:buNone/>
            </a:pPr>
            <a:r>
              <a:rPr lang="en-US" dirty="0"/>
              <a:t>           </a:t>
            </a:r>
            <a:r>
              <a:rPr lang="en-US" dirty="0" err="1"/>
              <a:t>FileWriter</a:t>
            </a:r>
            <a:r>
              <a:rPr lang="en-US" dirty="0"/>
              <a:t> </a:t>
            </a:r>
            <a:r>
              <a:rPr lang="en-US" dirty="0" err="1"/>
              <a:t>fw</a:t>
            </a:r>
            <a:r>
              <a:rPr lang="en-US" dirty="0"/>
              <a:t>=</a:t>
            </a:r>
            <a:r>
              <a:rPr lang="en-US" b="1" dirty="0"/>
              <a:t>new</a:t>
            </a:r>
            <a:r>
              <a:rPr lang="en-US" dirty="0"/>
              <a:t> </a:t>
            </a:r>
            <a:r>
              <a:rPr lang="en-US" dirty="0" err="1"/>
              <a:t>FileWriter</a:t>
            </a:r>
            <a:r>
              <a:rPr lang="en-US" dirty="0"/>
              <a:t>("D:\\testout.txt");    </a:t>
            </a:r>
          </a:p>
          <a:p>
            <a:pPr marL="0" indent="0">
              <a:buNone/>
            </a:pPr>
            <a:r>
              <a:rPr lang="en-US" dirty="0"/>
              <a:t>           </a:t>
            </a:r>
            <a:r>
              <a:rPr lang="en-US" dirty="0" err="1"/>
              <a:t>fw.write</a:t>
            </a:r>
            <a:r>
              <a:rPr lang="en-US" dirty="0"/>
              <a:t>("Welcome.");    </a:t>
            </a:r>
          </a:p>
          <a:p>
            <a:pPr marL="0" indent="0">
              <a:buNone/>
            </a:pPr>
            <a:r>
              <a:rPr lang="en-US" dirty="0"/>
              <a:t>           </a:t>
            </a:r>
            <a:r>
              <a:rPr lang="en-US" dirty="0" err="1"/>
              <a:t>fw.close</a:t>
            </a:r>
            <a:r>
              <a:rPr lang="en-US" dirty="0"/>
              <a:t>();    </a:t>
            </a:r>
          </a:p>
          <a:p>
            <a:pPr marL="0" indent="0">
              <a:buNone/>
            </a:pPr>
            <a:r>
              <a:rPr lang="en-US" dirty="0"/>
              <a:t>          }</a:t>
            </a:r>
            <a:r>
              <a:rPr lang="en-US" b="1" dirty="0"/>
              <a:t>catch</a:t>
            </a:r>
            <a:r>
              <a:rPr lang="en-US" dirty="0"/>
              <a:t>(Exception e){</a:t>
            </a:r>
            <a:r>
              <a:rPr lang="en-US" dirty="0" err="1"/>
              <a:t>System.out.println</a:t>
            </a:r>
            <a:r>
              <a:rPr lang="en-US" dirty="0"/>
              <a:t>(e);}    </a:t>
            </a:r>
          </a:p>
          <a:p>
            <a:pPr marL="0" indent="0">
              <a:buNone/>
            </a:pPr>
            <a:r>
              <a:rPr lang="en-US" dirty="0"/>
              <a:t>          </a:t>
            </a:r>
            <a:r>
              <a:rPr lang="en-US" dirty="0" err="1"/>
              <a:t>System.out.println</a:t>
            </a:r>
            <a:r>
              <a:rPr lang="en-US" dirty="0"/>
              <a:t>("Success...");    </a:t>
            </a:r>
          </a:p>
          <a:p>
            <a:pPr marL="0" indent="0">
              <a:buNone/>
            </a:pPr>
            <a:r>
              <a:rPr lang="en-US" dirty="0"/>
              <a:t>     }    </a:t>
            </a:r>
          </a:p>
          <a:p>
            <a:pPr marL="0" indent="0">
              <a:buNone/>
            </a:pPr>
            <a:r>
              <a:rPr lang="en-US" dirty="0"/>
              <a:t>} 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65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Java </a:t>
            </a:r>
            <a:r>
              <a:rPr lang="en-US" b="1" dirty="0" err="1"/>
              <a:t>BufferedReader</a:t>
            </a:r>
            <a:r>
              <a:rPr lang="en-US" b="1" dirty="0"/>
              <a:t> Class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import</a:t>
            </a:r>
            <a:r>
              <a:rPr lang="en-US" dirty="0"/>
              <a:t> java.io.*;  </a:t>
            </a:r>
          </a:p>
          <a:p>
            <a:pPr marL="0" indent="0">
              <a:buNone/>
            </a:pPr>
            <a:r>
              <a:rPr lang="en-US" b="1" dirty="0"/>
              <a:t>public</a:t>
            </a:r>
            <a:r>
              <a:rPr lang="en-US" dirty="0"/>
              <a:t> </a:t>
            </a:r>
            <a:r>
              <a:rPr lang="en-US" b="1" dirty="0"/>
              <a:t>class</a:t>
            </a:r>
            <a:r>
              <a:rPr lang="en-US" dirty="0"/>
              <a:t> </a:t>
            </a:r>
            <a:r>
              <a:rPr lang="en-US" dirty="0" err="1"/>
              <a:t>BufferedReaderExample</a:t>
            </a:r>
            <a:r>
              <a:rPr lang="en-US" dirty="0"/>
              <a:t> {  </a:t>
            </a:r>
          </a:p>
          <a:p>
            <a:pPr marL="0" indent="0">
              <a:buNone/>
            </a:pPr>
            <a:r>
              <a:rPr lang="en-US" dirty="0"/>
              <a:t>    </a:t>
            </a:r>
            <a:r>
              <a:rPr lang="en-US" b="1" dirty="0"/>
              <a:t>public</a:t>
            </a:r>
            <a:r>
              <a:rPr lang="en-US" dirty="0"/>
              <a:t> </a:t>
            </a:r>
            <a:r>
              <a:rPr lang="en-US" b="1" dirty="0"/>
              <a:t>static</a:t>
            </a:r>
            <a:r>
              <a:rPr lang="en-US" dirty="0"/>
              <a:t> </a:t>
            </a:r>
            <a:r>
              <a:rPr lang="en-US" b="1" dirty="0"/>
              <a:t>void</a:t>
            </a:r>
            <a:r>
              <a:rPr lang="en-US" dirty="0"/>
              <a:t> main(String </a:t>
            </a:r>
            <a:r>
              <a:rPr lang="en-US" dirty="0" err="1"/>
              <a:t>args</a:t>
            </a:r>
            <a:r>
              <a:rPr lang="en-US" dirty="0"/>
              <a:t>[])</a:t>
            </a:r>
            <a:r>
              <a:rPr lang="en-US" b="1" dirty="0"/>
              <a:t>throws</a:t>
            </a:r>
            <a:r>
              <a:rPr lang="en-US" dirty="0"/>
              <a:t> Exception{    </a:t>
            </a:r>
          </a:p>
          <a:p>
            <a:pPr marL="0" indent="0">
              <a:buNone/>
            </a:pPr>
            <a:r>
              <a:rPr lang="en-US" dirty="0"/>
              <a:t>          </a:t>
            </a:r>
            <a:r>
              <a:rPr lang="en-US" dirty="0" err="1"/>
              <a:t>FileReader</a:t>
            </a:r>
            <a:r>
              <a:rPr lang="en-US" dirty="0"/>
              <a:t> </a:t>
            </a:r>
            <a:r>
              <a:rPr lang="en-US" dirty="0" err="1"/>
              <a:t>fr</a:t>
            </a:r>
            <a:r>
              <a:rPr lang="en-US" dirty="0"/>
              <a:t>=</a:t>
            </a:r>
            <a:r>
              <a:rPr lang="en-US" b="1" dirty="0"/>
              <a:t>new</a:t>
            </a:r>
            <a:r>
              <a:rPr lang="en-US" dirty="0"/>
              <a:t> </a:t>
            </a:r>
            <a:r>
              <a:rPr lang="en-US" dirty="0" err="1"/>
              <a:t>FileReader</a:t>
            </a:r>
            <a:r>
              <a:rPr lang="en-US" dirty="0"/>
              <a:t>("D:\\testout.txt");    </a:t>
            </a:r>
          </a:p>
          <a:p>
            <a:pPr marL="0" indent="0">
              <a:buNone/>
            </a:pPr>
            <a:r>
              <a:rPr lang="en-US" dirty="0"/>
              <a:t>          </a:t>
            </a:r>
            <a:r>
              <a:rPr lang="en-US" dirty="0" err="1"/>
              <a:t>BufferedReader</a:t>
            </a:r>
            <a:r>
              <a:rPr lang="en-US" dirty="0"/>
              <a:t> </a:t>
            </a:r>
            <a:r>
              <a:rPr lang="en-US" dirty="0" err="1"/>
              <a:t>br</a:t>
            </a:r>
            <a:r>
              <a:rPr lang="en-US" dirty="0"/>
              <a:t>=</a:t>
            </a:r>
            <a:r>
              <a:rPr lang="en-US" b="1" dirty="0"/>
              <a:t>new</a:t>
            </a:r>
            <a:r>
              <a:rPr lang="en-US" dirty="0"/>
              <a:t> </a:t>
            </a:r>
            <a:r>
              <a:rPr lang="en-US" dirty="0" err="1"/>
              <a:t>BufferedReader</a:t>
            </a:r>
            <a:r>
              <a:rPr lang="en-US" dirty="0"/>
              <a:t>(</a:t>
            </a:r>
            <a:r>
              <a:rPr lang="en-US" dirty="0" err="1"/>
              <a:t>fr</a:t>
            </a:r>
            <a:r>
              <a:rPr lang="en-US" dirty="0"/>
              <a:t>);    </a:t>
            </a:r>
          </a:p>
          <a:p>
            <a:pPr marL="0" indent="0">
              <a:buNone/>
            </a:pPr>
            <a:r>
              <a:rPr lang="en-US" dirty="0"/>
              <a:t>  </a:t>
            </a:r>
          </a:p>
          <a:p>
            <a:pPr marL="0" indent="0">
              <a:buNone/>
            </a:pPr>
            <a:r>
              <a:rPr lang="en-US" dirty="0"/>
              <a:t>          </a:t>
            </a:r>
            <a:r>
              <a:rPr lang="en-US" b="1" dirty="0" err="1"/>
              <a:t>int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;    </a:t>
            </a:r>
          </a:p>
          <a:p>
            <a:pPr marL="0" indent="0">
              <a:buNone/>
            </a:pPr>
            <a:r>
              <a:rPr lang="en-US" dirty="0"/>
              <a:t>          </a:t>
            </a:r>
            <a:r>
              <a:rPr lang="en-US" b="1" dirty="0"/>
              <a:t>while</a:t>
            </a:r>
            <a:r>
              <a:rPr lang="en-US" dirty="0"/>
              <a:t>((</a:t>
            </a:r>
            <a:r>
              <a:rPr lang="en-US" dirty="0" err="1"/>
              <a:t>i</a:t>
            </a:r>
            <a:r>
              <a:rPr lang="en-US" dirty="0"/>
              <a:t>=</a:t>
            </a:r>
            <a:r>
              <a:rPr lang="en-US" dirty="0" err="1"/>
              <a:t>br.read</a:t>
            </a:r>
            <a:r>
              <a:rPr lang="en-US" dirty="0"/>
              <a:t>())!=-1){  </a:t>
            </a:r>
          </a:p>
          <a:p>
            <a:pPr marL="0" indent="0">
              <a:buNone/>
            </a:pPr>
            <a:r>
              <a:rPr lang="en-US" dirty="0"/>
              <a:t>          </a:t>
            </a:r>
            <a:r>
              <a:rPr lang="en-US" dirty="0" err="1"/>
              <a:t>System.out.print</a:t>
            </a:r>
            <a:r>
              <a:rPr lang="en-US" dirty="0"/>
              <a:t>((</a:t>
            </a:r>
            <a:r>
              <a:rPr lang="en-US" b="1" dirty="0"/>
              <a:t>char</a:t>
            </a:r>
            <a:r>
              <a:rPr lang="en-US" dirty="0"/>
              <a:t>)</a:t>
            </a:r>
            <a:r>
              <a:rPr lang="en-US" dirty="0" err="1"/>
              <a:t>i</a:t>
            </a:r>
            <a:r>
              <a:rPr lang="en-US" dirty="0"/>
              <a:t>);  </a:t>
            </a:r>
          </a:p>
          <a:p>
            <a:pPr marL="0" indent="0">
              <a:buNone/>
            </a:pPr>
            <a:r>
              <a:rPr lang="en-US" dirty="0"/>
              <a:t>          }  </a:t>
            </a:r>
          </a:p>
          <a:p>
            <a:pPr marL="0" indent="0">
              <a:buNone/>
            </a:pPr>
            <a:r>
              <a:rPr lang="en-US" dirty="0"/>
              <a:t>          </a:t>
            </a:r>
            <a:r>
              <a:rPr lang="en-US" dirty="0" err="1"/>
              <a:t>br.close</a:t>
            </a:r>
            <a:r>
              <a:rPr lang="en-US" dirty="0"/>
              <a:t>();    </a:t>
            </a:r>
          </a:p>
          <a:p>
            <a:pPr marL="0" indent="0">
              <a:buNone/>
            </a:pPr>
            <a:r>
              <a:rPr lang="en-US" dirty="0"/>
              <a:t>          </a:t>
            </a:r>
            <a:r>
              <a:rPr lang="en-US" dirty="0" err="1"/>
              <a:t>fr.close</a:t>
            </a:r>
            <a:r>
              <a:rPr lang="en-US" dirty="0"/>
              <a:t>();    </a:t>
            </a:r>
          </a:p>
          <a:p>
            <a:pPr marL="0" indent="0">
              <a:buNone/>
            </a:pPr>
            <a:r>
              <a:rPr lang="en-US" dirty="0"/>
              <a:t>    }    </a:t>
            </a:r>
          </a:p>
          <a:p>
            <a:pPr marL="0" indent="0">
              <a:buNone/>
            </a:pPr>
            <a:r>
              <a:rPr lang="en-US" dirty="0"/>
              <a:t>}   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31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Java </a:t>
            </a:r>
            <a:r>
              <a:rPr lang="en-US" b="1" dirty="0" err="1"/>
              <a:t>BufferedWriter</a:t>
            </a:r>
            <a:r>
              <a:rPr lang="en-US" b="1" dirty="0"/>
              <a:t> Class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import</a:t>
            </a:r>
            <a:r>
              <a:rPr lang="en-US" dirty="0"/>
              <a:t> java.io.*;  </a:t>
            </a:r>
          </a:p>
          <a:p>
            <a:pPr marL="0" indent="0">
              <a:buNone/>
            </a:pPr>
            <a:r>
              <a:rPr lang="en-US" b="1" dirty="0"/>
              <a:t>public</a:t>
            </a:r>
            <a:r>
              <a:rPr lang="en-US" dirty="0"/>
              <a:t> </a:t>
            </a:r>
            <a:r>
              <a:rPr lang="en-US" b="1" dirty="0"/>
              <a:t>class</a:t>
            </a:r>
            <a:r>
              <a:rPr lang="en-US" dirty="0"/>
              <a:t> </a:t>
            </a:r>
            <a:r>
              <a:rPr lang="en-US" dirty="0" err="1"/>
              <a:t>BufferedWriterExample</a:t>
            </a:r>
            <a:r>
              <a:rPr lang="en-US" dirty="0"/>
              <a:t> {  </a:t>
            </a:r>
          </a:p>
          <a:p>
            <a:pPr marL="0" indent="0">
              <a:buNone/>
            </a:pPr>
            <a:r>
              <a:rPr lang="en-US" b="1" dirty="0"/>
              <a:t>public</a:t>
            </a:r>
            <a:r>
              <a:rPr lang="en-US" dirty="0"/>
              <a:t> </a:t>
            </a:r>
            <a:r>
              <a:rPr lang="en-US" b="1" dirty="0"/>
              <a:t>static</a:t>
            </a:r>
            <a:r>
              <a:rPr lang="en-US" dirty="0"/>
              <a:t> </a:t>
            </a:r>
            <a:r>
              <a:rPr lang="en-US" b="1" dirty="0"/>
              <a:t>void</a:t>
            </a:r>
            <a:r>
              <a:rPr lang="en-US" dirty="0"/>
              <a:t> main(String[] </a:t>
            </a:r>
            <a:r>
              <a:rPr lang="en-US" dirty="0" err="1"/>
              <a:t>args</a:t>
            </a:r>
            <a:r>
              <a:rPr lang="en-US" dirty="0"/>
              <a:t>) </a:t>
            </a:r>
            <a:r>
              <a:rPr lang="en-US" b="1" dirty="0"/>
              <a:t>throws</a:t>
            </a:r>
            <a:r>
              <a:rPr lang="en-US" dirty="0"/>
              <a:t> Exception {     </a:t>
            </a:r>
          </a:p>
          <a:p>
            <a:pPr marL="0" indent="0">
              <a:buNone/>
            </a:pPr>
            <a:r>
              <a:rPr lang="en-US" dirty="0"/>
              <a:t>    </a:t>
            </a:r>
            <a:r>
              <a:rPr lang="en-US" dirty="0" err="1"/>
              <a:t>FileWriter</a:t>
            </a:r>
            <a:r>
              <a:rPr lang="en-US" dirty="0"/>
              <a:t> writer = </a:t>
            </a:r>
            <a:r>
              <a:rPr lang="en-US" b="1" dirty="0"/>
              <a:t>new</a:t>
            </a:r>
            <a:r>
              <a:rPr lang="en-US" dirty="0"/>
              <a:t> </a:t>
            </a:r>
            <a:r>
              <a:rPr lang="en-US" dirty="0" err="1"/>
              <a:t>FileWriter</a:t>
            </a:r>
            <a:r>
              <a:rPr lang="en-US" dirty="0"/>
              <a:t>("D:\\testout.txt");  </a:t>
            </a:r>
          </a:p>
          <a:p>
            <a:pPr marL="0" indent="0">
              <a:buNone/>
            </a:pPr>
            <a:r>
              <a:rPr lang="en-US" dirty="0"/>
              <a:t>    </a:t>
            </a:r>
            <a:r>
              <a:rPr lang="en-US" dirty="0" err="1"/>
              <a:t>BufferedWriter</a:t>
            </a:r>
            <a:r>
              <a:rPr lang="en-US" dirty="0"/>
              <a:t> buffer = </a:t>
            </a:r>
            <a:r>
              <a:rPr lang="en-US" b="1" dirty="0"/>
              <a:t>new</a:t>
            </a:r>
            <a:r>
              <a:rPr lang="en-US" dirty="0"/>
              <a:t> </a:t>
            </a:r>
            <a:r>
              <a:rPr lang="en-US" dirty="0" err="1"/>
              <a:t>BufferedWriter</a:t>
            </a:r>
            <a:r>
              <a:rPr lang="en-US" dirty="0"/>
              <a:t>(writer);  </a:t>
            </a:r>
          </a:p>
          <a:p>
            <a:pPr marL="0" indent="0">
              <a:buNone/>
            </a:pPr>
            <a:r>
              <a:rPr lang="en-US" dirty="0"/>
              <a:t>    </a:t>
            </a:r>
            <a:r>
              <a:rPr lang="en-US" dirty="0" err="1"/>
              <a:t>buffer.write</a:t>
            </a:r>
            <a:r>
              <a:rPr lang="en-US" dirty="0"/>
              <a:t>("Welcome.");  </a:t>
            </a:r>
          </a:p>
          <a:p>
            <a:pPr marL="0" indent="0">
              <a:buNone/>
            </a:pPr>
            <a:r>
              <a:rPr lang="en-US" dirty="0"/>
              <a:t>    </a:t>
            </a:r>
            <a:r>
              <a:rPr lang="en-US" dirty="0" err="1"/>
              <a:t>buffer.close</a:t>
            </a:r>
            <a:r>
              <a:rPr lang="en-US" dirty="0"/>
              <a:t>();  </a:t>
            </a:r>
          </a:p>
          <a:p>
            <a:pPr marL="0" indent="0">
              <a:buNone/>
            </a:pPr>
            <a:r>
              <a:rPr lang="en-US" dirty="0"/>
              <a:t>    </a:t>
            </a:r>
            <a:r>
              <a:rPr lang="en-US" dirty="0" err="1"/>
              <a:t>System.out.println</a:t>
            </a:r>
            <a:r>
              <a:rPr lang="en-US" dirty="0"/>
              <a:t>("Success");  </a:t>
            </a:r>
          </a:p>
          <a:p>
            <a:pPr marL="0" indent="0">
              <a:buNone/>
            </a:pPr>
            <a:r>
              <a:rPr lang="en-US" dirty="0"/>
              <a:t>    }  </a:t>
            </a:r>
          </a:p>
          <a:p>
            <a:pPr marL="0" indent="0">
              <a:buNone/>
            </a:pPr>
            <a:r>
              <a:rPr lang="en-US" dirty="0"/>
              <a:t>} 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95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Java </a:t>
            </a:r>
            <a:r>
              <a:rPr lang="en-US" b="1" dirty="0" err="1"/>
              <a:t>CharArrayReader</a:t>
            </a:r>
            <a:r>
              <a:rPr lang="en-US" b="1" dirty="0"/>
              <a:t> Class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import</a:t>
            </a:r>
            <a:r>
              <a:rPr lang="en-US" dirty="0"/>
              <a:t> </a:t>
            </a:r>
            <a:r>
              <a:rPr lang="en-US" dirty="0" err="1"/>
              <a:t>java.io.CharArrayReader</a:t>
            </a:r>
            <a:r>
              <a:rPr lang="en-US" dirty="0"/>
              <a:t>;  </a:t>
            </a:r>
          </a:p>
          <a:p>
            <a:pPr marL="0" indent="0">
              <a:buNone/>
            </a:pPr>
            <a:r>
              <a:rPr lang="en-US" b="1" dirty="0"/>
              <a:t>public</a:t>
            </a:r>
            <a:r>
              <a:rPr lang="en-US" dirty="0"/>
              <a:t> </a:t>
            </a:r>
            <a:r>
              <a:rPr lang="en-US" b="1" dirty="0"/>
              <a:t>class</a:t>
            </a:r>
            <a:r>
              <a:rPr lang="en-US" dirty="0"/>
              <a:t> </a:t>
            </a:r>
            <a:r>
              <a:rPr lang="en-US" dirty="0" err="1"/>
              <a:t>CharArrayExample</a:t>
            </a:r>
            <a:r>
              <a:rPr lang="en-US" dirty="0"/>
              <a:t>{  </a:t>
            </a:r>
          </a:p>
          <a:p>
            <a:pPr marL="0" indent="0">
              <a:buNone/>
            </a:pPr>
            <a:r>
              <a:rPr lang="en-US" dirty="0"/>
              <a:t>  </a:t>
            </a:r>
            <a:r>
              <a:rPr lang="en-US" b="1" dirty="0"/>
              <a:t>public</a:t>
            </a:r>
            <a:r>
              <a:rPr lang="en-US" dirty="0"/>
              <a:t> </a:t>
            </a:r>
            <a:r>
              <a:rPr lang="en-US" b="1" dirty="0"/>
              <a:t>static</a:t>
            </a:r>
            <a:r>
              <a:rPr lang="en-US" dirty="0"/>
              <a:t> </a:t>
            </a:r>
            <a:r>
              <a:rPr lang="en-US" b="1" dirty="0"/>
              <a:t>void</a:t>
            </a:r>
            <a:r>
              <a:rPr lang="en-US" dirty="0"/>
              <a:t> main(String[] ag) </a:t>
            </a:r>
            <a:r>
              <a:rPr lang="en-US" b="1" dirty="0"/>
              <a:t>throws</a:t>
            </a:r>
            <a:r>
              <a:rPr lang="en-US" dirty="0"/>
              <a:t> Exception {  </a:t>
            </a:r>
          </a:p>
          <a:p>
            <a:pPr marL="0" indent="0">
              <a:buNone/>
            </a:pPr>
            <a:r>
              <a:rPr lang="en-US" dirty="0"/>
              <a:t>    </a:t>
            </a:r>
            <a:r>
              <a:rPr lang="en-US" b="1" dirty="0"/>
              <a:t>char</a:t>
            </a:r>
            <a:r>
              <a:rPr lang="en-US" dirty="0"/>
              <a:t>[] </a:t>
            </a:r>
            <a:r>
              <a:rPr lang="en-US" dirty="0" err="1"/>
              <a:t>ary</a:t>
            </a:r>
            <a:r>
              <a:rPr lang="en-US" dirty="0"/>
              <a:t> = { 'j', 'a', 'v', </a:t>
            </a:r>
            <a:r>
              <a:rPr lang="en-US" dirty="0" smtClean="0"/>
              <a:t>'a</a:t>
            </a:r>
            <a:r>
              <a:rPr lang="en-US" dirty="0"/>
              <a:t> };  </a:t>
            </a:r>
          </a:p>
          <a:p>
            <a:pPr marL="0" indent="0">
              <a:buNone/>
            </a:pPr>
            <a:r>
              <a:rPr lang="en-US" dirty="0"/>
              <a:t>    </a:t>
            </a:r>
            <a:r>
              <a:rPr lang="en-US" dirty="0" err="1"/>
              <a:t>CharArrayReader</a:t>
            </a:r>
            <a:r>
              <a:rPr lang="en-US" dirty="0"/>
              <a:t> reader = </a:t>
            </a:r>
            <a:r>
              <a:rPr lang="en-US" b="1" dirty="0"/>
              <a:t>new</a:t>
            </a:r>
            <a:r>
              <a:rPr lang="en-US" dirty="0"/>
              <a:t> </a:t>
            </a:r>
            <a:r>
              <a:rPr lang="en-US" dirty="0" err="1"/>
              <a:t>CharArrayReader</a:t>
            </a:r>
            <a:r>
              <a:rPr lang="en-US" dirty="0"/>
              <a:t>(</a:t>
            </a:r>
            <a:r>
              <a:rPr lang="en-US" dirty="0" err="1"/>
              <a:t>ary</a:t>
            </a:r>
            <a:r>
              <a:rPr lang="en-US" dirty="0"/>
              <a:t>);  </a:t>
            </a:r>
          </a:p>
          <a:p>
            <a:pPr marL="0" indent="0">
              <a:buNone/>
            </a:pPr>
            <a:r>
              <a:rPr lang="en-US" dirty="0"/>
              <a:t>    </a:t>
            </a:r>
            <a:r>
              <a:rPr lang="en-US" b="1" dirty="0" err="1"/>
              <a:t>int</a:t>
            </a:r>
            <a:r>
              <a:rPr lang="en-US" dirty="0"/>
              <a:t> k = 0;  </a:t>
            </a:r>
          </a:p>
          <a:p>
            <a:pPr marL="0" indent="0">
              <a:buNone/>
            </a:pPr>
            <a:r>
              <a:rPr lang="en-US" dirty="0"/>
              <a:t>    // Read until the end of a file  </a:t>
            </a:r>
          </a:p>
          <a:p>
            <a:pPr marL="0" indent="0">
              <a:buNone/>
            </a:pPr>
            <a:r>
              <a:rPr lang="en-US" dirty="0"/>
              <a:t>    </a:t>
            </a:r>
            <a:r>
              <a:rPr lang="en-US" b="1" dirty="0"/>
              <a:t>while</a:t>
            </a:r>
            <a:r>
              <a:rPr lang="en-US" dirty="0"/>
              <a:t> ((k = </a:t>
            </a:r>
            <a:r>
              <a:rPr lang="en-US" dirty="0" err="1"/>
              <a:t>reader.read</a:t>
            </a:r>
            <a:r>
              <a:rPr lang="en-US" dirty="0"/>
              <a:t>()) != -1) {  </a:t>
            </a:r>
          </a:p>
          <a:p>
            <a:pPr marL="0" indent="0">
              <a:buNone/>
            </a:pPr>
            <a:r>
              <a:rPr lang="en-US" dirty="0"/>
              <a:t>      </a:t>
            </a:r>
            <a:r>
              <a:rPr lang="en-US" b="1" dirty="0"/>
              <a:t>char</a:t>
            </a:r>
            <a:r>
              <a:rPr lang="en-US" dirty="0"/>
              <a:t> </a:t>
            </a:r>
            <a:r>
              <a:rPr lang="en-US" dirty="0" err="1"/>
              <a:t>ch</a:t>
            </a:r>
            <a:r>
              <a:rPr lang="en-US" dirty="0"/>
              <a:t> = (</a:t>
            </a:r>
            <a:r>
              <a:rPr lang="en-US" b="1" dirty="0"/>
              <a:t>char</a:t>
            </a:r>
            <a:r>
              <a:rPr lang="en-US" dirty="0"/>
              <a:t>) k;  </a:t>
            </a:r>
          </a:p>
          <a:p>
            <a:pPr marL="0" indent="0">
              <a:buNone/>
            </a:pPr>
            <a:r>
              <a:rPr lang="en-US" dirty="0"/>
              <a:t>      </a:t>
            </a:r>
            <a:r>
              <a:rPr lang="en-US" dirty="0" err="1"/>
              <a:t>System.out.print</a:t>
            </a:r>
            <a:r>
              <a:rPr lang="en-US" dirty="0"/>
              <a:t>(</a:t>
            </a:r>
            <a:r>
              <a:rPr lang="en-US" dirty="0" err="1"/>
              <a:t>ch</a:t>
            </a:r>
            <a:r>
              <a:rPr lang="en-US" dirty="0"/>
              <a:t> + " : ");  </a:t>
            </a:r>
          </a:p>
          <a:p>
            <a:pPr marL="0" indent="0">
              <a:buNone/>
            </a:pPr>
            <a:r>
              <a:rPr lang="en-US" dirty="0"/>
              <a:t>      </a:t>
            </a:r>
            <a:r>
              <a:rPr lang="en-US" dirty="0" err="1"/>
              <a:t>System.out.println</a:t>
            </a:r>
            <a:r>
              <a:rPr lang="en-US" dirty="0"/>
              <a:t>(k);  </a:t>
            </a:r>
          </a:p>
          <a:p>
            <a:pPr marL="0" indent="0">
              <a:buNone/>
            </a:pPr>
            <a:r>
              <a:rPr lang="en-US" dirty="0"/>
              <a:t>    }  </a:t>
            </a:r>
          </a:p>
          <a:p>
            <a:pPr marL="0" indent="0">
              <a:buNone/>
            </a:pPr>
            <a:r>
              <a:rPr lang="en-US" dirty="0"/>
              <a:t>  }  </a:t>
            </a:r>
          </a:p>
          <a:p>
            <a:pPr marL="0" indent="0">
              <a:buNone/>
            </a:pPr>
            <a:r>
              <a:rPr lang="en-US" dirty="0"/>
              <a:t>} 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69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j : 106</a:t>
            </a:r>
          </a:p>
          <a:p>
            <a:r>
              <a:rPr lang="en-US"/>
              <a:t>a : 97</a:t>
            </a:r>
          </a:p>
          <a:p>
            <a:r>
              <a:rPr lang="en-US"/>
              <a:t>v : 118</a:t>
            </a:r>
          </a:p>
          <a:p>
            <a:r>
              <a:rPr lang="en-US"/>
              <a:t>a : 97</a:t>
            </a:r>
          </a:p>
        </p:txBody>
      </p:sp>
    </p:spTree>
    <p:extLst>
      <p:ext uri="{BB962C8B-B14F-4D97-AF65-F5344CB8AC3E}">
        <p14:creationId xmlns:p14="http://schemas.microsoft.com/office/powerpoint/2010/main" val="161059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Java </a:t>
            </a:r>
            <a:r>
              <a:rPr lang="en-US" b="1" dirty="0" err="1"/>
              <a:t>CharArrayWriter</a:t>
            </a:r>
            <a:r>
              <a:rPr lang="en-US" b="1" dirty="0"/>
              <a:t> Class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import</a:t>
            </a:r>
            <a:r>
              <a:rPr lang="en-US" dirty="0"/>
              <a:t> </a:t>
            </a:r>
            <a:r>
              <a:rPr lang="en-US" dirty="0" err="1"/>
              <a:t>java.io.CharArrayWriter</a:t>
            </a:r>
            <a:r>
              <a:rPr lang="en-US" dirty="0"/>
              <a:t>;  </a:t>
            </a:r>
          </a:p>
          <a:p>
            <a:pPr marL="0" indent="0">
              <a:buNone/>
            </a:pPr>
            <a:r>
              <a:rPr lang="en-US" b="1" dirty="0"/>
              <a:t>import</a:t>
            </a:r>
            <a:r>
              <a:rPr lang="en-US" dirty="0"/>
              <a:t> </a:t>
            </a:r>
            <a:r>
              <a:rPr lang="en-US" dirty="0" err="1"/>
              <a:t>java.io.FileWriter</a:t>
            </a:r>
            <a:r>
              <a:rPr lang="en-US" dirty="0"/>
              <a:t>;  </a:t>
            </a:r>
          </a:p>
          <a:p>
            <a:pPr marL="0" indent="0">
              <a:buNone/>
            </a:pPr>
            <a:r>
              <a:rPr lang="en-US" b="1" dirty="0"/>
              <a:t>public</a:t>
            </a:r>
            <a:r>
              <a:rPr lang="en-US" dirty="0"/>
              <a:t> </a:t>
            </a:r>
            <a:r>
              <a:rPr lang="en-US" b="1" dirty="0"/>
              <a:t>class</a:t>
            </a:r>
            <a:r>
              <a:rPr lang="en-US" dirty="0"/>
              <a:t> </a:t>
            </a:r>
            <a:r>
              <a:rPr lang="en-US" dirty="0" err="1"/>
              <a:t>CharArrayWriterExample</a:t>
            </a:r>
            <a:r>
              <a:rPr lang="en-US" dirty="0"/>
              <a:t> {  </a:t>
            </a:r>
          </a:p>
          <a:p>
            <a:pPr marL="0" indent="0">
              <a:buNone/>
            </a:pPr>
            <a:r>
              <a:rPr lang="en-US" b="1" dirty="0"/>
              <a:t>public</a:t>
            </a:r>
            <a:r>
              <a:rPr lang="en-US" dirty="0"/>
              <a:t> </a:t>
            </a:r>
            <a:r>
              <a:rPr lang="en-US" b="1" dirty="0"/>
              <a:t>static</a:t>
            </a:r>
            <a:r>
              <a:rPr lang="en-US" dirty="0"/>
              <a:t> </a:t>
            </a:r>
            <a:r>
              <a:rPr lang="en-US" b="1" dirty="0"/>
              <a:t>void</a:t>
            </a:r>
            <a:r>
              <a:rPr lang="en-US" dirty="0"/>
              <a:t> main(String </a:t>
            </a:r>
            <a:r>
              <a:rPr lang="en-US" dirty="0" err="1"/>
              <a:t>args</a:t>
            </a:r>
            <a:r>
              <a:rPr lang="en-US" dirty="0"/>
              <a:t>[])</a:t>
            </a:r>
            <a:r>
              <a:rPr lang="en-US" b="1" dirty="0"/>
              <a:t>throws</a:t>
            </a:r>
            <a:r>
              <a:rPr lang="en-US" dirty="0"/>
              <a:t> Exception{    </a:t>
            </a:r>
          </a:p>
          <a:p>
            <a:pPr marL="0" indent="0">
              <a:buNone/>
            </a:pPr>
            <a:r>
              <a:rPr lang="en-US" dirty="0"/>
              <a:t>          </a:t>
            </a:r>
            <a:r>
              <a:rPr lang="en-US" dirty="0" err="1"/>
              <a:t>CharArrayWriter</a:t>
            </a:r>
            <a:r>
              <a:rPr lang="en-US" dirty="0"/>
              <a:t> out=</a:t>
            </a:r>
            <a:r>
              <a:rPr lang="en-US" b="1" dirty="0"/>
              <a:t>new</a:t>
            </a:r>
            <a:r>
              <a:rPr lang="en-US" dirty="0"/>
              <a:t> </a:t>
            </a:r>
            <a:r>
              <a:rPr lang="en-US" dirty="0" err="1"/>
              <a:t>CharArrayWriter</a:t>
            </a:r>
            <a:r>
              <a:rPr lang="en-US" dirty="0"/>
              <a:t>();    </a:t>
            </a:r>
          </a:p>
          <a:p>
            <a:pPr marL="0" indent="0">
              <a:buNone/>
            </a:pPr>
            <a:r>
              <a:rPr lang="en-US" dirty="0"/>
              <a:t>          </a:t>
            </a:r>
            <a:r>
              <a:rPr lang="en-US" dirty="0" err="1"/>
              <a:t>out.write</a:t>
            </a:r>
            <a:r>
              <a:rPr lang="en-US" dirty="0"/>
              <a:t>("Welcome </a:t>
            </a:r>
            <a:r>
              <a:rPr lang="en-US" dirty="0" smtClean="0"/>
              <a:t>");</a:t>
            </a:r>
            <a:r>
              <a:rPr lang="en-US" dirty="0"/>
              <a:t>    </a:t>
            </a:r>
          </a:p>
          <a:p>
            <a:pPr marL="0" indent="0">
              <a:buNone/>
            </a:pPr>
            <a:r>
              <a:rPr lang="en-US" dirty="0"/>
              <a:t>          </a:t>
            </a:r>
            <a:r>
              <a:rPr lang="en-US" dirty="0" err="1"/>
              <a:t>FileWriter</a:t>
            </a:r>
            <a:r>
              <a:rPr lang="en-US" dirty="0"/>
              <a:t> f1=</a:t>
            </a:r>
            <a:r>
              <a:rPr lang="en-US" b="1" dirty="0"/>
              <a:t>new</a:t>
            </a:r>
            <a:r>
              <a:rPr lang="en-US" dirty="0"/>
              <a:t> </a:t>
            </a:r>
            <a:r>
              <a:rPr lang="en-US" dirty="0" err="1"/>
              <a:t>FileWriter</a:t>
            </a:r>
            <a:r>
              <a:rPr lang="en-US" dirty="0"/>
              <a:t>("D:\\a.txt");    </a:t>
            </a:r>
          </a:p>
          <a:p>
            <a:pPr marL="0" indent="0">
              <a:buNone/>
            </a:pPr>
            <a:r>
              <a:rPr lang="en-US" dirty="0"/>
              <a:t>          </a:t>
            </a:r>
            <a:r>
              <a:rPr lang="en-US" dirty="0" err="1"/>
              <a:t>FileWriter</a:t>
            </a:r>
            <a:r>
              <a:rPr lang="en-US" dirty="0"/>
              <a:t> f2=</a:t>
            </a:r>
            <a:r>
              <a:rPr lang="en-US" b="1" dirty="0"/>
              <a:t>new</a:t>
            </a:r>
            <a:r>
              <a:rPr lang="en-US" dirty="0"/>
              <a:t> </a:t>
            </a:r>
            <a:r>
              <a:rPr lang="en-US" dirty="0" err="1"/>
              <a:t>FileWriter</a:t>
            </a:r>
            <a:r>
              <a:rPr lang="en-US" dirty="0"/>
              <a:t>("D:\\b.txt");    </a:t>
            </a:r>
          </a:p>
          <a:p>
            <a:pPr marL="0" indent="0">
              <a:buNone/>
            </a:pPr>
            <a:r>
              <a:rPr lang="en-US" dirty="0"/>
              <a:t>          </a:t>
            </a:r>
            <a:r>
              <a:rPr lang="en-US" dirty="0" err="1"/>
              <a:t>FileWriter</a:t>
            </a:r>
            <a:r>
              <a:rPr lang="en-US" dirty="0"/>
              <a:t> f3=</a:t>
            </a:r>
            <a:r>
              <a:rPr lang="en-US" b="1" dirty="0"/>
              <a:t>new</a:t>
            </a:r>
            <a:r>
              <a:rPr lang="en-US" dirty="0"/>
              <a:t> </a:t>
            </a:r>
            <a:r>
              <a:rPr lang="en-US" dirty="0" err="1"/>
              <a:t>FileWriter</a:t>
            </a:r>
            <a:r>
              <a:rPr lang="en-US" dirty="0"/>
              <a:t>("D:\\c.txt");    </a:t>
            </a:r>
          </a:p>
          <a:p>
            <a:pPr marL="0" indent="0">
              <a:buNone/>
            </a:pPr>
            <a:r>
              <a:rPr lang="en-US" dirty="0"/>
              <a:t>          </a:t>
            </a:r>
            <a:r>
              <a:rPr lang="en-US" dirty="0" err="1"/>
              <a:t>FileWriter</a:t>
            </a:r>
            <a:r>
              <a:rPr lang="en-US" dirty="0"/>
              <a:t> f4=</a:t>
            </a:r>
            <a:r>
              <a:rPr lang="en-US" b="1" dirty="0"/>
              <a:t>new</a:t>
            </a:r>
            <a:r>
              <a:rPr lang="en-US" dirty="0"/>
              <a:t> </a:t>
            </a:r>
            <a:r>
              <a:rPr lang="en-US" dirty="0" err="1"/>
              <a:t>FileWriter</a:t>
            </a:r>
            <a:r>
              <a:rPr lang="en-US" dirty="0"/>
              <a:t>("D:\\d.txt");    </a:t>
            </a:r>
          </a:p>
          <a:p>
            <a:pPr marL="0" indent="0">
              <a:buNone/>
            </a:pPr>
            <a:r>
              <a:rPr lang="en-US" dirty="0"/>
              <a:t>          </a:t>
            </a:r>
            <a:r>
              <a:rPr lang="en-US" dirty="0" err="1"/>
              <a:t>out.writeTo</a:t>
            </a:r>
            <a:r>
              <a:rPr lang="en-US" dirty="0"/>
              <a:t>(f1);    </a:t>
            </a:r>
          </a:p>
          <a:p>
            <a:pPr marL="0" indent="0">
              <a:buNone/>
            </a:pPr>
            <a:r>
              <a:rPr lang="en-US" dirty="0"/>
              <a:t>          </a:t>
            </a:r>
            <a:r>
              <a:rPr lang="en-US" dirty="0" err="1"/>
              <a:t>out.writeTo</a:t>
            </a:r>
            <a:r>
              <a:rPr lang="en-US" dirty="0"/>
              <a:t>(f2);    </a:t>
            </a:r>
          </a:p>
          <a:p>
            <a:pPr marL="0" indent="0">
              <a:buNone/>
            </a:pPr>
            <a:r>
              <a:rPr lang="en-US" dirty="0"/>
              <a:t>          </a:t>
            </a:r>
            <a:r>
              <a:rPr lang="en-US" dirty="0" err="1"/>
              <a:t>out.writeTo</a:t>
            </a:r>
            <a:r>
              <a:rPr lang="en-US" dirty="0"/>
              <a:t>(f3);    </a:t>
            </a:r>
          </a:p>
          <a:p>
            <a:pPr marL="0" indent="0">
              <a:buNone/>
            </a:pPr>
            <a:r>
              <a:rPr lang="en-US" dirty="0"/>
              <a:t>          </a:t>
            </a:r>
            <a:r>
              <a:rPr lang="en-US" dirty="0" err="1"/>
              <a:t>out.writeTo</a:t>
            </a:r>
            <a:r>
              <a:rPr lang="en-US" dirty="0"/>
              <a:t>(f4);    </a:t>
            </a:r>
          </a:p>
          <a:p>
            <a:pPr marL="0" indent="0">
              <a:buNone/>
            </a:pPr>
            <a:r>
              <a:rPr lang="en-US" dirty="0"/>
              <a:t>          f1.close();    </a:t>
            </a:r>
          </a:p>
          <a:p>
            <a:pPr marL="0" indent="0">
              <a:buNone/>
            </a:pPr>
            <a:r>
              <a:rPr lang="en-US" dirty="0"/>
              <a:t>          f2.close();    </a:t>
            </a:r>
          </a:p>
          <a:p>
            <a:pPr marL="0" indent="0">
              <a:buNone/>
            </a:pPr>
            <a:r>
              <a:rPr lang="en-US" dirty="0"/>
              <a:t>          f3.close();    </a:t>
            </a:r>
          </a:p>
          <a:p>
            <a:pPr marL="0" indent="0">
              <a:buNone/>
            </a:pPr>
            <a:r>
              <a:rPr lang="en-US" dirty="0"/>
              <a:t>          f4.close();    </a:t>
            </a:r>
          </a:p>
          <a:p>
            <a:pPr marL="0" indent="0">
              <a:buNone/>
            </a:pPr>
            <a:r>
              <a:rPr lang="en-US" dirty="0"/>
              <a:t>          </a:t>
            </a:r>
            <a:r>
              <a:rPr lang="en-US" dirty="0" err="1"/>
              <a:t>System.out.println</a:t>
            </a:r>
            <a:r>
              <a:rPr lang="en-US" dirty="0"/>
              <a:t>("Success...");    </a:t>
            </a:r>
          </a:p>
          <a:p>
            <a:pPr marL="0" indent="0">
              <a:buNone/>
            </a:pPr>
            <a:r>
              <a:rPr lang="en-US" dirty="0"/>
              <a:t>         }           }   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78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Character Streams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 </a:t>
            </a:r>
            <a:r>
              <a:rPr lang="en-US" b="1" dirty="0" smtClean="0"/>
              <a:t>Character streams are used to perform input and output for 16-bit </a:t>
            </a:r>
            <a:r>
              <a:rPr lang="en-US" b="1" dirty="0" err="1" smtClean="0"/>
              <a:t>unicode</a:t>
            </a:r>
            <a:r>
              <a:rPr lang="en-US" b="1" dirty="0" smtClean="0"/>
              <a:t>.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825" y="3105167"/>
            <a:ext cx="889635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Byte-Based I/O &amp; Byte Streams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0625" y="1728806"/>
            <a:ext cx="67627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Layered (or Chained) I/O Streams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0638" y="1933575"/>
            <a:ext cx="6562725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Character-Based I/O &amp; Character Streams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6850" y="1600213"/>
            <a:ext cx="6210300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Using Console Class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has been becoming a preferred way for reading user’s input from the command line. In addition, it can be used for reading password-like input without echoing the characters entered by the user; the format string syntax can also be used (like </a:t>
            </a:r>
            <a:r>
              <a:rPr lang="en-US" dirty="0" err="1" smtClean="0"/>
              <a:t>System.out.printf</a:t>
            </a:r>
            <a:r>
              <a:rPr lang="en-US" dirty="0" smtClean="0"/>
              <a:t>()).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/>
              <a:t>Advantages: </a:t>
            </a:r>
          </a:p>
          <a:p>
            <a:pPr algn="just"/>
            <a:r>
              <a:rPr lang="en-US" dirty="0" smtClean="0"/>
              <a:t>1. Reading password without echoing the entered characters. 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b="1" dirty="0" smtClean="0"/>
              <a:t>Drawback: </a:t>
            </a:r>
          </a:p>
          <a:p>
            <a:pPr algn="just"/>
            <a:r>
              <a:rPr lang="en-US" dirty="0" smtClean="0"/>
              <a:t>1. Does not work in non-interactive environment (such as in an IDE).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1198</Words>
  <Application>Microsoft Office PowerPoint</Application>
  <PresentationFormat>On-screen Show (4:3)</PresentationFormat>
  <Paragraphs>296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Office Theme</vt:lpstr>
      <vt:lpstr>Unit 4 – Chapter 4</vt:lpstr>
      <vt:lpstr>PowerPoint Presentation</vt:lpstr>
      <vt:lpstr>Byte streams </vt:lpstr>
      <vt:lpstr>Character Streams </vt:lpstr>
      <vt:lpstr>Byte-Based I/O &amp; Byte Streams </vt:lpstr>
      <vt:lpstr>Layered (or Chained) I/O Streams </vt:lpstr>
      <vt:lpstr>Character-Based I/O &amp; Character Streams </vt:lpstr>
      <vt:lpstr>Using Console Class </vt:lpstr>
      <vt:lpstr>PowerPoint Presentation</vt:lpstr>
      <vt:lpstr>PowerPoint Presentation</vt:lpstr>
      <vt:lpstr>PowerPoint Presentation</vt:lpstr>
      <vt:lpstr>Writing Console Output </vt:lpstr>
      <vt:lpstr>PowerPoint Presentation</vt:lpstr>
      <vt:lpstr>Java Console Example to read password </vt:lpstr>
      <vt:lpstr>PowerPoint Presentation</vt:lpstr>
      <vt:lpstr>Is there any alternate to print console output? </vt:lpstr>
      <vt:lpstr>PowerPoint Presentation</vt:lpstr>
      <vt:lpstr>FileInputStream Class </vt:lpstr>
      <vt:lpstr>PowerPoint Presentation</vt:lpstr>
      <vt:lpstr>Java FileOutputStream Class </vt:lpstr>
      <vt:lpstr>PowerPoint Presentation</vt:lpstr>
      <vt:lpstr>Java BufferedInputStream Class </vt:lpstr>
      <vt:lpstr>PowerPoint Presentation</vt:lpstr>
      <vt:lpstr>Java BufferedOutputStream Class </vt:lpstr>
      <vt:lpstr>PowerPoint Presentation</vt:lpstr>
      <vt:lpstr>Java DataInputStream Class </vt:lpstr>
      <vt:lpstr>PowerPoint Presentation</vt:lpstr>
      <vt:lpstr>Java DataOutputStream Class </vt:lpstr>
      <vt:lpstr>PowerPoint Presentation</vt:lpstr>
      <vt:lpstr>Java SequenceInputStream Class </vt:lpstr>
      <vt:lpstr>PowerPoint Presentation</vt:lpstr>
      <vt:lpstr>PowerPoint Presentation</vt:lpstr>
      <vt:lpstr>Java FileReader Example </vt:lpstr>
      <vt:lpstr>Java FileWriter Class </vt:lpstr>
      <vt:lpstr>Java BufferedReader Class </vt:lpstr>
      <vt:lpstr>Java BufferedWriter Class </vt:lpstr>
      <vt:lpstr>Java CharArrayReader Class </vt:lpstr>
      <vt:lpstr>PowerPoint Presentation</vt:lpstr>
      <vt:lpstr>Java CharArrayWriter Class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 – Chapter 4</dc:title>
  <dc:creator>Windows User</dc:creator>
  <cp:lastModifiedBy>Windows User</cp:lastModifiedBy>
  <cp:revision>29</cp:revision>
  <dcterms:created xsi:type="dcterms:W3CDTF">2020-02-05T04:18:02Z</dcterms:created>
  <dcterms:modified xsi:type="dcterms:W3CDTF">2020-02-12T03:19:41Z</dcterms:modified>
</cp:coreProperties>
</file>