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3F6544-5689-4BA3-BD9C-10757D0F6C99}" type="datetimeFigureOut">
              <a:rPr lang="en-US" smtClean="0"/>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407266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3F6544-5689-4BA3-BD9C-10757D0F6C99}" type="datetimeFigureOut">
              <a:rPr lang="en-US" smtClean="0"/>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3492083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3F6544-5689-4BA3-BD9C-10757D0F6C99}" type="datetimeFigureOut">
              <a:rPr lang="en-US" smtClean="0"/>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251165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3F6544-5689-4BA3-BD9C-10757D0F6C99}" type="datetimeFigureOut">
              <a:rPr lang="en-US" smtClean="0"/>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284326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F6544-5689-4BA3-BD9C-10757D0F6C99}" type="datetimeFigureOut">
              <a:rPr lang="en-US" smtClean="0"/>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171035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3F6544-5689-4BA3-BD9C-10757D0F6C99}" type="datetimeFigureOut">
              <a:rPr lang="en-US" smtClean="0"/>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4063140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3F6544-5689-4BA3-BD9C-10757D0F6C99}" type="datetimeFigureOut">
              <a:rPr lang="en-US" smtClean="0"/>
              <a:t>7/21/2017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269892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3F6544-5689-4BA3-BD9C-10757D0F6C99}" type="datetimeFigureOut">
              <a:rPr lang="en-US" smtClean="0"/>
              <a:t>7/21/2017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325612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F6544-5689-4BA3-BD9C-10757D0F6C99}" type="datetimeFigureOut">
              <a:rPr lang="en-US" smtClean="0"/>
              <a:t>7/21/2017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27525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F6544-5689-4BA3-BD9C-10757D0F6C99}" type="datetimeFigureOut">
              <a:rPr lang="en-US" smtClean="0"/>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148937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F6544-5689-4BA3-BD9C-10757D0F6C99}" type="datetimeFigureOut">
              <a:rPr lang="en-US" smtClean="0"/>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BBBA4-3305-4543-B5C0-2562143900FB}" type="slidenum">
              <a:rPr lang="en-US" smtClean="0"/>
              <a:t>‹#›</a:t>
            </a:fld>
            <a:endParaRPr lang="en-US"/>
          </a:p>
        </p:txBody>
      </p:sp>
    </p:spTree>
    <p:extLst>
      <p:ext uri="{BB962C8B-B14F-4D97-AF65-F5344CB8AC3E}">
        <p14:creationId xmlns:p14="http://schemas.microsoft.com/office/powerpoint/2010/main" val="415835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F6544-5689-4BA3-BD9C-10757D0F6C99}" type="datetimeFigureOut">
              <a:rPr lang="en-US" smtClean="0"/>
              <a:t>7/21/2017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BBBA4-3305-4543-B5C0-2562143900FB}" type="slidenum">
              <a:rPr lang="en-US" smtClean="0"/>
              <a:t>‹#›</a:t>
            </a:fld>
            <a:endParaRPr lang="en-US"/>
          </a:p>
        </p:txBody>
      </p:sp>
    </p:spTree>
    <p:extLst>
      <p:ext uri="{BB962C8B-B14F-4D97-AF65-F5344CB8AC3E}">
        <p14:creationId xmlns:p14="http://schemas.microsoft.com/office/powerpoint/2010/main" val="3561208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III-Chapter 1</a:t>
            </a:r>
            <a:endParaRPr lang="en-US"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Introduction to Servlets</a:t>
            </a:r>
            <a:endParaRPr lang="en-US" sz="4400" b="1" dirty="0">
              <a:solidFill>
                <a:schemeClr val="tx1"/>
              </a:solidFill>
            </a:endParaRPr>
          </a:p>
        </p:txBody>
      </p:sp>
    </p:spTree>
    <p:extLst>
      <p:ext uri="{BB962C8B-B14F-4D97-AF65-F5344CB8AC3E}">
        <p14:creationId xmlns:p14="http://schemas.microsoft.com/office/powerpoint/2010/main" val="80500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Java Servlet Technology </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1828799"/>
            <a:ext cx="9116291" cy="3896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48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lgn="just"/>
            <a:r>
              <a:rPr lang="en-US" dirty="0" smtClean="0"/>
              <a:t>Most </a:t>
            </a:r>
            <a:r>
              <a:rPr lang="en-US" dirty="0"/>
              <a:t>Java servlets that you'll encounter as a professional programmer are designed to respond to HTTP requests in the context of a Web application. As such, the HTTP-specific classes in the </a:t>
            </a:r>
            <a:r>
              <a:rPr lang="en-US" dirty="0" err="1"/>
              <a:t>javax.servlet</a:t>
            </a:r>
            <a:r>
              <a:rPr lang="en-US" dirty="0"/>
              <a:t> and </a:t>
            </a:r>
            <a:r>
              <a:rPr lang="en-US" dirty="0" err="1"/>
              <a:t>javax.servlet.http</a:t>
            </a:r>
            <a:r>
              <a:rPr lang="en-US" dirty="0"/>
              <a:t> packages are the ones you'll care about. </a:t>
            </a:r>
          </a:p>
          <a:p>
            <a:pPr algn="just"/>
            <a:r>
              <a:rPr lang="en-US" dirty="0" smtClean="0"/>
              <a:t>When </a:t>
            </a:r>
            <a:r>
              <a:rPr lang="en-US" dirty="0"/>
              <a:t>you create a Java servlet, you typically subclass </a:t>
            </a:r>
            <a:r>
              <a:rPr lang="en-US" dirty="0" err="1"/>
              <a:t>HttpServlet</a:t>
            </a:r>
            <a:r>
              <a:rPr lang="en-US" dirty="0"/>
              <a:t>. This class has methods that give you access to the request and response wrappers you can use to handle requests and create responses. </a:t>
            </a:r>
            <a:endParaRPr lang="en-US" dirty="0" smtClean="0"/>
          </a:p>
          <a:p>
            <a:r>
              <a:rPr lang="en-US" dirty="0" smtClean="0"/>
              <a:t>When </a:t>
            </a:r>
            <a:r>
              <a:rPr lang="en-US" dirty="0"/>
              <a:t>a user issues a request via a URL, the Java servlet classes convert it to an </a:t>
            </a:r>
            <a:r>
              <a:rPr lang="en-US" dirty="0" err="1"/>
              <a:t>HttpServletRequest</a:t>
            </a:r>
            <a:r>
              <a:rPr lang="en-US" dirty="0"/>
              <a:t> and send it to the target pointed to by the URL </a:t>
            </a:r>
          </a:p>
          <a:p>
            <a:pPr algn="just"/>
            <a:endParaRPr lang="en-US" dirty="0"/>
          </a:p>
          <a:p>
            <a:pPr algn="just"/>
            <a:endParaRPr lang="en-US" dirty="0"/>
          </a:p>
        </p:txBody>
      </p:sp>
    </p:spTree>
    <p:extLst>
      <p:ext uri="{BB962C8B-B14F-4D97-AF65-F5344CB8AC3E}">
        <p14:creationId xmlns:p14="http://schemas.microsoft.com/office/powerpoint/2010/main" val="4076004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HttpServletResponse</a:t>
            </a:r>
            <a:r>
              <a:rPr lang="en-US" dirty="0" smtClean="0"/>
              <a:t> then </a:t>
            </a:r>
            <a:r>
              <a:rPr lang="en-US" dirty="0"/>
              <a:t>sends </a:t>
            </a:r>
            <a:r>
              <a:rPr lang="en-US" dirty="0" smtClean="0"/>
              <a:t>a </a:t>
            </a:r>
            <a:r>
              <a:rPr lang="en-US" dirty="0"/>
              <a:t>HTTP response back to the client that made the request. </a:t>
            </a:r>
            <a:endParaRPr lang="en-US" dirty="0" smtClean="0"/>
          </a:p>
          <a:p>
            <a:r>
              <a:rPr lang="en-US" dirty="0" smtClean="0"/>
              <a:t>You </a:t>
            </a:r>
            <a:r>
              <a:rPr lang="en-US" dirty="0"/>
              <a:t>usually make multiple requests and get multiple responses. </a:t>
            </a:r>
            <a:r>
              <a:rPr lang="en-US" dirty="0" smtClean="0"/>
              <a:t>All </a:t>
            </a:r>
            <a:r>
              <a:rPr lang="en-US" dirty="0"/>
              <a:t>of them are within the context of a </a:t>
            </a:r>
            <a:r>
              <a:rPr lang="en-US" i="1" dirty="0"/>
              <a:t>session, </a:t>
            </a:r>
            <a:r>
              <a:rPr lang="en-US" dirty="0"/>
              <a:t>which Java language wraps in an </a:t>
            </a:r>
            <a:r>
              <a:rPr lang="en-US" dirty="0" err="1"/>
              <a:t>HttpSession</a:t>
            </a:r>
            <a:r>
              <a:rPr lang="en-US" dirty="0"/>
              <a:t> object. </a:t>
            </a:r>
          </a:p>
          <a:p>
            <a:endParaRPr lang="en-US" dirty="0"/>
          </a:p>
          <a:p>
            <a:endParaRPr lang="en-US" dirty="0"/>
          </a:p>
          <a:p>
            <a:endParaRPr lang="en-US" dirty="0"/>
          </a:p>
        </p:txBody>
      </p:sp>
    </p:spTree>
    <p:extLst>
      <p:ext uri="{BB962C8B-B14F-4D97-AF65-F5344CB8AC3E}">
        <p14:creationId xmlns:p14="http://schemas.microsoft.com/office/powerpoint/2010/main" val="1280680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Servlets and Web Servers. </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When </a:t>
            </a:r>
            <a:r>
              <a:rPr lang="en-US" dirty="0"/>
              <a:t>user request for dynamic contents from web server, even though web server has </a:t>
            </a:r>
            <a:r>
              <a:rPr lang="en-US" dirty="0" smtClean="0"/>
              <a:t>access </a:t>
            </a:r>
            <a:r>
              <a:rPr lang="en-US" dirty="0"/>
              <a:t>to database it cannot produce web pages. </a:t>
            </a:r>
          </a:p>
          <a:p>
            <a:pPr algn="just"/>
            <a:r>
              <a:rPr lang="en-US" dirty="0" smtClean="0"/>
              <a:t>Here </a:t>
            </a:r>
            <a:r>
              <a:rPr lang="en-US" dirty="0"/>
              <a:t>Servlets comes into middle and generate dynamic web pages upon user requests. </a:t>
            </a:r>
          </a:p>
          <a:p>
            <a:endParaRPr lang="en-US" dirty="0"/>
          </a:p>
        </p:txBody>
      </p:sp>
    </p:spTree>
    <p:extLst>
      <p:ext uri="{BB962C8B-B14F-4D97-AF65-F5344CB8AC3E}">
        <p14:creationId xmlns:p14="http://schemas.microsoft.com/office/powerpoint/2010/main" val="1181192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Servlet and Clients. </a:t>
            </a:r>
            <a:endParaRPr lang="en-US" dirty="0"/>
          </a:p>
        </p:txBody>
      </p:sp>
      <p:sp>
        <p:nvSpPr>
          <p:cNvPr id="3" name="Content Placeholder 2"/>
          <p:cNvSpPr>
            <a:spLocks noGrp="1"/>
          </p:cNvSpPr>
          <p:nvPr>
            <p:ph idx="1"/>
          </p:nvPr>
        </p:nvSpPr>
        <p:spPr/>
        <p:txBody>
          <a:bodyPr/>
          <a:lstStyle/>
          <a:p>
            <a:pPr algn="just"/>
            <a:r>
              <a:rPr lang="en-US" dirty="0" smtClean="0"/>
              <a:t>It’s </a:t>
            </a:r>
            <a:r>
              <a:rPr lang="en-US" dirty="0"/>
              <a:t>not necessary that application from client side should written in java to get Servlets response. </a:t>
            </a:r>
          </a:p>
          <a:p>
            <a:pPr algn="just"/>
            <a:r>
              <a:rPr lang="en-US" dirty="0" smtClean="0"/>
              <a:t>Hence </a:t>
            </a:r>
            <a:r>
              <a:rPr lang="en-US" dirty="0"/>
              <a:t>application written in any programming language can consumes Servlets outputs. </a:t>
            </a:r>
          </a:p>
          <a:p>
            <a:pPr algn="just"/>
            <a:endParaRPr lang="en-US" dirty="0"/>
          </a:p>
        </p:txBody>
      </p:sp>
    </p:spTree>
    <p:extLst>
      <p:ext uri="{BB962C8B-B14F-4D97-AF65-F5344CB8AC3E}">
        <p14:creationId xmlns:p14="http://schemas.microsoft.com/office/powerpoint/2010/main" val="300534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Servlet Container </a:t>
            </a:r>
            <a:endParaRPr lang="en-US" dirty="0"/>
          </a:p>
        </p:txBody>
      </p:sp>
      <p:sp>
        <p:nvSpPr>
          <p:cNvPr id="3" name="Content Placeholder 2"/>
          <p:cNvSpPr>
            <a:spLocks noGrp="1"/>
          </p:cNvSpPr>
          <p:nvPr>
            <p:ph idx="1"/>
          </p:nvPr>
        </p:nvSpPr>
        <p:spPr/>
        <p:txBody>
          <a:bodyPr/>
          <a:lstStyle/>
          <a:p>
            <a:pPr algn="just"/>
            <a:r>
              <a:rPr lang="en-US" dirty="0"/>
              <a:t>Servlet container popularly known as Servlet Engine which provide execution environment for Servlets and manage Servlets lifecycle from creation to destroy phase. </a:t>
            </a:r>
          </a:p>
        </p:txBody>
      </p:sp>
    </p:spTree>
    <p:extLst>
      <p:ext uri="{BB962C8B-B14F-4D97-AF65-F5344CB8AC3E}">
        <p14:creationId xmlns:p14="http://schemas.microsoft.com/office/powerpoint/2010/main" val="211649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Introduction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How </a:t>
            </a:r>
            <a:r>
              <a:rPr lang="en-US" dirty="0"/>
              <a:t>do the pages you're reading in your favorite Web browser show up there? When you log into your favorite Web site, how does the Web site know that you're you? And how do Web retailers handle taking your order online? Those capabilities are possible because of code running on servers behind the scenes that interact with you in a Web session, access stored information throughout that process, and oftentimes present dynamic information in one or more Web pages. </a:t>
            </a:r>
          </a:p>
          <a:p>
            <a:pPr algn="just"/>
            <a:endParaRPr lang="en-US" dirty="0"/>
          </a:p>
        </p:txBody>
      </p:sp>
    </p:spTree>
    <p:extLst>
      <p:ext uri="{BB962C8B-B14F-4D97-AF65-F5344CB8AC3E}">
        <p14:creationId xmlns:p14="http://schemas.microsoft.com/office/powerpoint/2010/main" val="1467263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92500"/>
          </a:bodyPr>
          <a:lstStyle/>
          <a:p>
            <a:pPr algn="just"/>
            <a:r>
              <a:rPr lang="en-US" dirty="0" smtClean="0"/>
              <a:t>Java </a:t>
            </a:r>
            <a:r>
              <a:rPr lang="en-US" dirty="0"/>
              <a:t>servlets are </a:t>
            </a:r>
            <a:r>
              <a:rPr lang="en-US" i="1" dirty="0"/>
              <a:t>server-side programs </a:t>
            </a:r>
            <a:r>
              <a:rPr lang="en-US" dirty="0"/>
              <a:t>(running inside a web server) that handle clients' requests and return a </a:t>
            </a:r>
            <a:r>
              <a:rPr lang="en-US" i="1" dirty="0"/>
              <a:t>customized </a:t>
            </a:r>
            <a:r>
              <a:rPr lang="en-US" dirty="0"/>
              <a:t>or </a:t>
            </a:r>
            <a:r>
              <a:rPr lang="en-US" i="1" dirty="0"/>
              <a:t>dynamic response </a:t>
            </a:r>
            <a:r>
              <a:rPr lang="en-US" dirty="0"/>
              <a:t>for each request. The dynamic response could be based on user's input (e.g., search, online shopping, online transaction) with data retrieved from databases or other applications, or time-sensitive data (such as news and stock prices</a:t>
            </a:r>
            <a:r>
              <a:rPr lang="en-US" dirty="0" smtClean="0"/>
              <a:t>).</a:t>
            </a:r>
          </a:p>
          <a:p>
            <a:r>
              <a:rPr lang="en-US" dirty="0" smtClean="0"/>
              <a:t>Java </a:t>
            </a:r>
            <a:r>
              <a:rPr lang="en-US" dirty="0"/>
              <a:t>servlets typically run on the </a:t>
            </a:r>
            <a:r>
              <a:rPr lang="en-US" b="1" dirty="0"/>
              <a:t>HTTP protocol</a:t>
            </a:r>
            <a:r>
              <a:rPr lang="en-US" dirty="0"/>
              <a:t>. </a:t>
            </a:r>
          </a:p>
          <a:p>
            <a:pPr marL="0" indent="0" algn="just">
              <a:buNone/>
            </a:pPr>
            <a:r>
              <a:rPr lang="en-US" dirty="0" smtClean="0"/>
              <a:t> </a:t>
            </a:r>
            <a:endParaRPr lang="en-US" dirty="0"/>
          </a:p>
          <a:p>
            <a:pPr algn="just"/>
            <a:endParaRPr lang="en-US" dirty="0"/>
          </a:p>
        </p:txBody>
      </p:sp>
    </p:spTree>
    <p:extLst>
      <p:ext uri="{BB962C8B-B14F-4D97-AF65-F5344CB8AC3E}">
        <p14:creationId xmlns:p14="http://schemas.microsoft.com/office/powerpoint/2010/main" val="309390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14399"/>
            <a:ext cx="8915400" cy="4436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770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HTTP is a request-response protocol. The client sends a request message to the server. The server, in turn, returns a response message. The messages consists of two parts: header (information about the message) and body (contents). Header provides information about the messages. </a:t>
            </a:r>
          </a:p>
        </p:txBody>
      </p:sp>
    </p:spTree>
    <p:extLst>
      <p:ext uri="{BB962C8B-B14F-4D97-AF65-F5344CB8AC3E}">
        <p14:creationId xmlns:p14="http://schemas.microsoft.com/office/powerpoint/2010/main" val="246420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 for dynamic content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lgn="just"/>
            <a:r>
              <a:rPr lang="en-US" dirty="0" smtClean="0"/>
              <a:t>Applets</a:t>
            </a:r>
            <a:r>
              <a:rPr lang="en-US" dirty="0"/>
              <a:t>, one of the earliest attempts toward this goal, focused on using the client platform to deliver dynamic user experiences. </a:t>
            </a:r>
            <a:endParaRPr lang="en-US" dirty="0" smtClean="0"/>
          </a:p>
          <a:p>
            <a:pPr algn="just"/>
            <a:r>
              <a:rPr lang="en-US" b="1" dirty="0" smtClean="0"/>
              <a:t>Common </a:t>
            </a:r>
            <a:r>
              <a:rPr lang="en-US" b="1" dirty="0"/>
              <a:t>Gateway Interface </a:t>
            </a:r>
            <a:r>
              <a:rPr lang="en-US" dirty="0"/>
              <a:t>(CGI) server-side scripts were the main technology used to generate dynamic content. Although widely used, CGI scripting technology had many shortcomings, including platform dependence and lack of scalability. To address these limitations, Java Servlet technology was created as a portable way to provide dynamic, user-oriented content. </a:t>
            </a:r>
            <a:endParaRPr lang="en-US" dirty="0" smtClean="0"/>
          </a:p>
          <a:p>
            <a:pPr algn="just"/>
            <a:r>
              <a:rPr lang="en-US" dirty="0" smtClean="0"/>
              <a:t>There </a:t>
            </a:r>
            <a:r>
              <a:rPr lang="en-US" dirty="0"/>
              <a:t>are many (competing) server-side technologies available: Java-based (servlet, JSP, JSF, Struts, Spring, Hibernate), ASP, PHP, CGI Script, and many others. </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230725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CGI </a:t>
            </a:r>
            <a:endParaRPr lang="en-US" dirty="0"/>
          </a:p>
        </p:txBody>
      </p:sp>
      <p:sp>
        <p:nvSpPr>
          <p:cNvPr id="3" name="Content Placeholder 2"/>
          <p:cNvSpPr>
            <a:spLocks noGrp="1"/>
          </p:cNvSpPr>
          <p:nvPr>
            <p:ph idx="1"/>
          </p:nvPr>
        </p:nvSpPr>
        <p:spPr/>
        <p:txBody>
          <a:bodyPr/>
          <a:lstStyle/>
          <a:p>
            <a:pPr algn="just"/>
            <a:r>
              <a:rPr lang="en-US" dirty="0" smtClean="0"/>
              <a:t>Using </a:t>
            </a:r>
            <a:r>
              <a:rPr lang="en-US" dirty="0"/>
              <a:t>CGI we could accept user input, process it and give relevant result back to user. All traditional web technologies provide support to CGI. </a:t>
            </a:r>
            <a:r>
              <a:rPr lang="en-US" b="1" dirty="0"/>
              <a:t>PERL </a:t>
            </a:r>
            <a:r>
              <a:rPr lang="en-US" dirty="0"/>
              <a:t>is one of the significant CGI supportive language. </a:t>
            </a:r>
          </a:p>
          <a:p>
            <a:pPr algn="just"/>
            <a:endParaRPr lang="en-US" dirty="0"/>
          </a:p>
        </p:txBody>
      </p:sp>
    </p:spTree>
    <p:extLst>
      <p:ext uri="{BB962C8B-B14F-4D97-AF65-F5344CB8AC3E}">
        <p14:creationId xmlns:p14="http://schemas.microsoft.com/office/powerpoint/2010/main" val="38145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69696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985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Advantage of Servlets Over "Traditional" CGI? </a:t>
            </a:r>
            <a:endParaRPr lang="en-US" dirty="0"/>
          </a:p>
        </p:txBody>
      </p:sp>
      <p:sp>
        <p:nvSpPr>
          <p:cNvPr id="3" name="Content Placeholder 2"/>
          <p:cNvSpPr>
            <a:spLocks noGrp="1"/>
          </p:cNvSpPr>
          <p:nvPr>
            <p:ph idx="1"/>
          </p:nvPr>
        </p:nvSpPr>
        <p:spPr/>
        <p:txBody>
          <a:bodyPr/>
          <a:lstStyle/>
          <a:p>
            <a:r>
              <a:rPr lang="en-US" b="1" dirty="0" smtClean="0"/>
              <a:t>Efficient</a:t>
            </a:r>
          </a:p>
          <a:p>
            <a:r>
              <a:rPr lang="en-US" b="1" dirty="0" smtClean="0"/>
              <a:t>Convenient </a:t>
            </a:r>
            <a:endParaRPr lang="en-US" dirty="0"/>
          </a:p>
          <a:p>
            <a:r>
              <a:rPr lang="en-US" b="1" dirty="0" smtClean="0"/>
              <a:t>Powerful </a:t>
            </a:r>
            <a:endParaRPr lang="en-US" dirty="0" smtClean="0"/>
          </a:p>
          <a:p>
            <a:r>
              <a:rPr lang="en-US" b="1" dirty="0" smtClean="0"/>
              <a:t>Portable </a:t>
            </a:r>
            <a:endParaRPr lang="en-US" dirty="0"/>
          </a:p>
          <a:p>
            <a:r>
              <a:rPr lang="en-US" b="1" dirty="0" smtClean="0"/>
              <a:t>Inexpensive </a:t>
            </a:r>
            <a:endParaRPr lang="en-US" dirty="0"/>
          </a:p>
          <a:p>
            <a:r>
              <a:rPr lang="en-US" b="1" dirty="0" smtClean="0"/>
              <a:t> </a:t>
            </a:r>
            <a:endParaRPr lang="en-US" dirty="0"/>
          </a:p>
          <a:p>
            <a:endParaRPr lang="en-US" dirty="0"/>
          </a:p>
        </p:txBody>
      </p:sp>
    </p:spTree>
    <p:extLst>
      <p:ext uri="{BB962C8B-B14F-4D97-AF65-F5344CB8AC3E}">
        <p14:creationId xmlns:p14="http://schemas.microsoft.com/office/powerpoint/2010/main" val="159030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658</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 III-Chapter 1</vt:lpstr>
      <vt:lpstr>  Introduction </vt:lpstr>
      <vt:lpstr>PowerPoint Presentation</vt:lpstr>
      <vt:lpstr>PowerPoint Presentation</vt:lpstr>
      <vt:lpstr>PowerPoint Presentation</vt:lpstr>
      <vt:lpstr>Need for dynamic content </vt:lpstr>
      <vt:lpstr>CGI </vt:lpstr>
      <vt:lpstr>PowerPoint Presentation</vt:lpstr>
      <vt:lpstr>What are the Advantage of Servlets Over "Traditional" CGI? </vt:lpstr>
      <vt:lpstr>Java Servlet Technology </vt:lpstr>
      <vt:lpstr>PowerPoint Presentation</vt:lpstr>
      <vt:lpstr>PowerPoint Presentation</vt:lpstr>
      <vt:lpstr>Servlets and Web Servers.  </vt:lpstr>
      <vt:lpstr>Servlet and Clients. </vt:lpstr>
      <vt:lpstr>Servlet Container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III-Chapter 1</dc:title>
  <dc:creator>123</dc:creator>
  <cp:lastModifiedBy>123</cp:lastModifiedBy>
  <cp:revision>10</cp:revision>
  <dcterms:created xsi:type="dcterms:W3CDTF">2017-07-21T13:23:08Z</dcterms:created>
  <dcterms:modified xsi:type="dcterms:W3CDTF">2017-07-21T13:52:04Z</dcterms:modified>
</cp:coreProperties>
</file>