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B06EEB-AB6F-4705-AD94-C81FA3C4568C}" type="datetimeFigureOut">
              <a:rPr lang="en-IN" smtClean="0"/>
              <a:t>04-02-2019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130225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B06EEB-AB6F-4705-AD94-C81FA3C4568C}" type="datetimeFigureOut">
              <a:rPr lang="en-IN" smtClean="0"/>
              <a:t>04-02-2019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208924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B06EEB-AB6F-4705-AD94-C81FA3C4568C}" type="datetimeFigureOut">
              <a:rPr lang="en-IN" smtClean="0"/>
              <a:t>04-02-2019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424626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B06EEB-AB6F-4705-AD94-C81FA3C4568C}" type="datetimeFigureOut">
              <a:rPr lang="en-IN" smtClean="0"/>
              <a:t>04-02-2019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373162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06EEB-AB6F-4705-AD94-C81FA3C4568C}" type="datetimeFigureOut">
              <a:rPr lang="en-IN" smtClean="0"/>
              <a:t>04-02-2019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285169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B06EEB-AB6F-4705-AD94-C81FA3C4568C}" type="datetimeFigureOut">
              <a:rPr lang="en-IN" smtClean="0"/>
              <a:t>04-02-2019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71648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B06EEB-AB6F-4705-AD94-C81FA3C4568C}" type="datetimeFigureOut">
              <a:rPr lang="en-IN" smtClean="0"/>
              <a:t>04-02-2019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36134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B06EEB-AB6F-4705-AD94-C81FA3C4568C}" type="datetimeFigureOut">
              <a:rPr lang="en-IN" smtClean="0"/>
              <a:t>04-02-2019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193549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06EEB-AB6F-4705-AD94-C81FA3C4568C}" type="datetimeFigureOut">
              <a:rPr lang="en-IN" smtClean="0"/>
              <a:t>04-02-2019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278042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06EEB-AB6F-4705-AD94-C81FA3C4568C}" type="datetimeFigureOut">
              <a:rPr lang="en-IN" smtClean="0"/>
              <a:t>04-02-2019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42811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06EEB-AB6F-4705-AD94-C81FA3C4568C}" type="datetimeFigureOut">
              <a:rPr lang="en-IN" smtClean="0"/>
              <a:t>04-02-2019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04F300-2ED5-41EB-9024-193FCBF70F56}" type="slidenum">
              <a:rPr lang="en-IN" smtClean="0"/>
              <a:t>‹#›</a:t>
            </a:fld>
            <a:endParaRPr lang="en-IN"/>
          </a:p>
        </p:txBody>
      </p:sp>
    </p:spTree>
    <p:extLst>
      <p:ext uri="{BB962C8B-B14F-4D97-AF65-F5344CB8AC3E}">
        <p14:creationId xmlns:p14="http://schemas.microsoft.com/office/powerpoint/2010/main" val="357005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06EEB-AB6F-4705-AD94-C81FA3C4568C}" type="datetimeFigureOut">
              <a:rPr lang="en-IN" smtClean="0"/>
              <a:t>04-02-2019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4F300-2ED5-41EB-9024-193FCBF70F56}" type="slidenum">
              <a:rPr lang="en-IN" smtClean="0"/>
              <a:t>‹#›</a:t>
            </a:fld>
            <a:endParaRPr lang="en-IN"/>
          </a:p>
        </p:txBody>
      </p:sp>
    </p:spTree>
    <p:extLst>
      <p:ext uri="{BB962C8B-B14F-4D97-AF65-F5344CB8AC3E}">
        <p14:creationId xmlns:p14="http://schemas.microsoft.com/office/powerpoint/2010/main" val="2564376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III – Chapter 2</a:t>
            </a:r>
            <a:endParaRPr lang="en-IN" dirty="0"/>
          </a:p>
        </p:txBody>
      </p:sp>
      <p:sp>
        <p:nvSpPr>
          <p:cNvPr id="3" name="Subtitle 2"/>
          <p:cNvSpPr>
            <a:spLocks noGrp="1"/>
          </p:cNvSpPr>
          <p:nvPr>
            <p:ph type="subTitle" idx="1"/>
          </p:nvPr>
        </p:nvSpPr>
        <p:spPr>
          <a:xfrm>
            <a:off x="1299592" y="3886200"/>
            <a:ext cx="6872808" cy="1752600"/>
          </a:xfrm>
        </p:spPr>
        <p:txBody>
          <a:bodyPr>
            <a:normAutofit/>
          </a:bodyPr>
          <a:lstStyle/>
          <a:p>
            <a:r>
              <a:rPr lang="en-IN" sz="4800" b="1" dirty="0" smtClean="0">
                <a:solidFill>
                  <a:srgbClr val="FF0000"/>
                </a:solidFill>
              </a:rPr>
              <a:t>Equivalence Class Testing</a:t>
            </a:r>
            <a:endParaRPr lang="en-IN" sz="4800" b="1" dirty="0">
              <a:solidFill>
                <a:srgbClr val="FF0000"/>
              </a:solidFill>
            </a:endParaRPr>
          </a:p>
        </p:txBody>
      </p:sp>
    </p:spTree>
    <p:extLst>
      <p:ext uri="{BB962C8B-B14F-4D97-AF65-F5344CB8AC3E}">
        <p14:creationId xmlns:p14="http://schemas.microsoft.com/office/powerpoint/2010/main" val="269052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r>
              <a:rPr lang="en-US" dirty="0"/>
              <a:t>10 to 100 - A valid equivalence class with acceptable numeric numbers</a:t>
            </a:r>
          </a:p>
          <a:p>
            <a:pPr algn="just"/>
            <a:r>
              <a:rPr lang="en-US" dirty="0"/>
              <a:t>Greater than 100 - An invalid equivalence class containing integer values greater than 100</a:t>
            </a:r>
          </a:p>
          <a:p>
            <a:pPr algn="just"/>
            <a:r>
              <a:rPr lang="en-US" dirty="0"/>
              <a:t>Less than 0 - An invalid equivalence class with negative numbers</a:t>
            </a:r>
          </a:p>
          <a:p>
            <a:pPr algn="just"/>
            <a:r>
              <a:rPr lang="en-US" dirty="0"/>
              <a:t>Between 0 to 1 - An invalid equivalence class with decimal numbers</a:t>
            </a:r>
          </a:p>
          <a:p>
            <a:pPr algn="just"/>
            <a:r>
              <a:rPr lang="en-US" dirty="0"/>
              <a:t>Alphanumeric characters - An invalid equivalence class with alphanumeric characters for checking the robustness of application</a:t>
            </a:r>
          </a:p>
          <a:p>
            <a:pPr algn="just"/>
            <a:r>
              <a:rPr lang="en-US" dirty="0"/>
              <a:t>Special characters - An invalid equivalence class with special characters</a:t>
            </a:r>
          </a:p>
          <a:p>
            <a:pPr algn="just"/>
            <a:endParaRPr lang="en-IN" dirty="0"/>
          </a:p>
        </p:txBody>
      </p:sp>
    </p:spTree>
    <p:extLst>
      <p:ext uri="{BB962C8B-B14F-4D97-AF65-F5344CB8AC3E}">
        <p14:creationId xmlns:p14="http://schemas.microsoft.com/office/powerpoint/2010/main" val="314702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equivalence class partitioning</a:t>
            </a:r>
            <a:endParaRPr lang="en-IN" dirty="0"/>
          </a:p>
        </p:txBody>
      </p:sp>
      <p:sp>
        <p:nvSpPr>
          <p:cNvPr id="3" name="Content Placeholder 2"/>
          <p:cNvSpPr>
            <a:spLocks noGrp="1"/>
          </p:cNvSpPr>
          <p:nvPr>
            <p:ph idx="1"/>
          </p:nvPr>
        </p:nvSpPr>
        <p:spPr/>
        <p:txBody>
          <a:bodyPr>
            <a:normAutofit lnSpcReduction="10000"/>
          </a:bodyPr>
          <a:lstStyle/>
          <a:p>
            <a:pPr algn="just"/>
            <a:r>
              <a:rPr lang="en-US" dirty="0"/>
              <a:t>Having equivalence classes greatly </a:t>
            </a:r>
            <a:r>
              <a:rPr lang="en-US" b="1" dirty="0"/>
              <a:t>reduces the number of test cases without compromising the test coverage or quality of testing.</a:t>
            </a:r>
            <a:endParaRPr lang="en-US" dirty="0"/>
          </a:p>
          <a:p>
            <a:pPr algn="just"/>
            <a:r>
              <a:rPr lang="en-US" dirty="0"/>
              <a:t>It helps in reducing the overall test execution time due to reduced set of test data.</a:t>
            </a:r>
          </a:p>
          <a:p>
            <a:pPr algn="just"/>
            <a:r>
              <a:rPr lang="en-US" dirty="0"/>
              <a:t>It is </a:t>
            </a:r>
            <a:r>
              <a:rPr lang="en-US" dirty="0" err="1" smtClean="0"/>
              <a:t>higely</a:t>
            </a:r>
            <a:r>
              <a:rPr lang="en-US" dirty="0" smtClean="0"/>
              <a:t> </a:t>
            </a:r>
            <a:r>
              <a:rPr lang="en-US" dirty="0"/>
              <a:t>used in cases where exhaustive testing is not possible but at the same time test good coverage needs to be maintained.</a:t>
            </a:r>
          </a:p>
          <a:p>
            <a:pPr algn="just"/>
            <a:endParaRPr lang="en-IN" dirty="0"/>
          </a:p>
        </p:txBody>
      </p:sp>
    </p:spTree>
    <p:extLst>
      <p:ext uri="{BB962C8B-B14F-4D97-AF65-F5344CB8AC3E}">
        <p14:creationId xmlns:p14="http://schemas.microsoft.com/office/powerpoint/2010/main" val="176506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Disadvantages of equivalence class partitioning</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US" dirty="0"/>
              <a:t>The identification of equivalence classes relies heavily on the expertise of the tester. Having incorrectly identified equivalence classes leads to higher risk of defect leakage and less test coverage.</a:t>
            </a:r>
          </a:p>
          <a:p>
            <a:pPr algn="just"/>
            <a:r>
              <a:rPr lang="en-US" dirty="0"/>
              <a:t>The equivalence classes needs to be partitioned just to the right amount and groups as having too large partitions leads to risk of missing defects. Whereas, partitioning into more groups of smaller sizes leads to redundant tests.</a:t>
            </a:r>
          </a:p>
          <a:p>
            <a:pPr algn="just"/>
            <a:endParaRPr lang="en-IN" dirty="0"/>
          </a:p>
        </p:txBody>
      </p:sp>
    </p:spTree>
    <p:extLst>
      <p:ext uri="{BB962C8B-B14F-4D97-AF65-F5344CB8AC3E}">
        <p14:creationId xmlns:p14="http://schemas.microsoft.com/office/powerpoint/2010/main" val="3044179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4525963"/>
          </a:xfrm>
        </p:spPr>
        <p:txBody>
          <a:bodyPr/>
          <a:lstStyle/>
          <a:p>
            <a:pPr algn="just"/>
            <a:r>
              <a:rPr lang="en-US" dirty="0"/>
              <a:t>Suppose you have very important tool at office, accepts valid User Name and Password field to work on that tool, and accepts minimum 8 characters and maximum 12 characters. Valid range 8-12, Invalid range 7 or less than 7 and Invalid range 13 or more than 13.</a:t>
            </a:r>
            <a:endParaRPr lang="en-IN" dirty="0"/>
          </a:p>
        </p:txBody>
      </p:sp>
      <p:pic>
        <p:nvPicPr>
          <p:cNvPr id="4" name="Picture 2" descr="Example for Boundary Value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4149080"/>
            <a:ext cx="7835773"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92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fontAlgn="base"/>
            <a:r>
              <a:rPr lang="en-US" dirty="0"/>
              <a:t>Write Test Cases for Valid partition value, Invalid partition value and exact boundary value.</a:t>
            </a:r>
          </a:p>
          <a:p>
            <a:pPr algn="just" fontAlgn="base"/>
            <a:r>
              <a:rPr lang="en-US" dirty="0"/>
              <a:t>Test Cases 1: Consider password length less than 8.</a:t>
            </a:r>
          </a:p>
          <a:p>
            <a:pPr algn="just" fontAlgn="base"/>
            <a:r>
              <a:rPr lang="en-US" dirty="0"/>
              <a:t>Test Cases 2: Consider password of length exactly 8.</a:t>
            </a:r>
          </a:p>
          <a:p>
            <a:pPr algn="just" fontAlgn="base"/>
            <a:r>
              <a:rPr lang="en-US" dirty="0"/>
              <a:t>Test Cases 3: Consider password of length between 9 and 11.</a:t>
            </a:r>
          </a:p>
          <a:p>
            <a:pPr algn="just" fontAlgn="base"/>
            <a:r>
              <a:rPr lang="en-US" dirty="0"/>
              <a:t>Test Cases 4: Consider password of length exactly 12.</a:t>
            </a:r>
          </a:p>
          <a:p>
            <a:pPr algn="just" fontAlgn="base"/>
            <a:r>
              <a:rPr lang="en-US" dirty="0"/>
              <a:t>Test Cases 5: Consider password of length more than 12.</a:t>
            </a:r>
          </a:p>
          <a:p>
            <a:pPr algn="just"/>
            <a:endParaRPr lang="en-IN" dirty="0"/>
          </a:p>
        </p:txBody>
      </p:sp>
    </p:spTree>
    <p:extLst>
      <p:ext uri="{BB962C8B-B14F-4D97-AF65-F5344CB8AC3E}">
        <p14:creationId xmlns:p14="http://schemas.microsoft.com/office/powerpoint/2010/main" val="2963949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a:t>Test cases for the application whose input box accepts numbers between 1-1000. Valid range 1-1000, Invalid range 0 and Invalid range 1001 or more.</a:t>
            </a:r>
            <a:endParaRPr lang="en-IN" dirty="0"/>
          </a:p>
        </p:txBody>
      </p:sp>
      <p:pic>
        <p:nvPicPr>
          <p:cNvPr id="6146" name="Picture 2" descr="Example for Boundary Value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861048"/>
            <a:ext cx="755758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06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fontAlgn="base"/>
            <a:r>
              <a:rPr lang="en-US" dirty="0"/>
              <a:t>Write Test Cases for Valid partition value, Invalid partition value and exact boundary value.</a:t>
            </a:r>
          </a:p>
          <a:p>
            <a:pPr algn="just" fontAlgn="base"/>
            <a:r>
              <a:rPr lang="en-US" dirty="0"/>
              <a:t>Test Cases 1: Consider test data exactly as the input boundaries of input domain i.e. values 1   and 1000.</a:t>
            </a:r>
          </a:p>
          <a:p>
            <a:pPr algn="just" fontAlgn="base"/>
            <a:r>
              <a:rPr lang="en-US" dirty="0"/>
              <a:t>Test Cases 2: Consider test data with values just below the extreme edges of input domains i.e. values 0 and 999.</a:t>
            </a:r>
          </a:p>
          <a:p>
            <a:pPr algn="just" fontAlgn="base"/>
            <a:r>
              <a:rPr lang="en-US" dirty="0"/>
              <a:t>Test Cases 3: Consider test data with values just above the extreme edges of input domain i.e. values 2 and 1001.</a:t>
            </a:r>
          </a:p>
          <a:p>
            <a:pPr algn="just"/>
            <a:endParaRPr lang="en-IN" dirty="0"/>
          </a:p>
        </p:txBody>
      </p:sp>
    </p:spTree>
    <p:extLst>
      <p:ext uri="{BB962C8B-B14F-4D97-AF65-F5344CB8AC3E}">
        <p14:creationId xmlns:p14="http://schemas.microsoft.com/office/powerpoint/2010/main" val="374688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Equivalence Partitioning Technique</a:t>
            </a:r>
            <a:endParaRPr lang="en-IN" dirty="0"/>
          </a:p>
        </p:txBody>
      </p:sp>
      <p:sp>
        <p:nvSpPr>
          <p:cNvPr id="3" name="Content Placeholder 2"/>
          <p:cNvSpPr>
            <a:spLocks noGrp="1"/>
          </p:cNvSpPr>
          <p:nvPr>
            <p:ph idx="1"/>
          </p:nvPr>
        </p:nvSpPr>
        <p:spPr/>
        <p:txBody>
          <a:bodyPr/>
          <a:lstStyle/>
          <a:p>
            <a:pPr algn="just"/>
            <a:r>
              <a:rPr lang="en-US" b="1" i="1" dirty="0" smtClean="0"/>
              <a:t>Equivalence Partitioning Technique </a:t>
            </a:r>
            <a:r>
              <a:rPr lang="en-US" dirty="0" smtClean="0"/>
              <a:t>is </a:t>
            </a:r>
            <a:r>
              <a:rPr lang="en-US" dirty="0"/>
              <a:t>also known as </a:t>
            </a:r>
            <a:r>
              <a:rPr lang="en-US" b="1" i="1" dirty="0"/>
              <a:t>Equivalence Class Partitioning or ECP</a:t>
            </a:r>
            <a:r>
              <a:rPr lang="en-US" dirty="0"/>
              <a:t>. The idea behind this technique is to divide/partition a set of test conditions into groups or sets that can be considered the same or equivalence .This is used to reduce the total number of test cases to a finite set of testable test cases, still covering maximum requirements.</a:t>
            </a:r>
            <a:endParaRPr lang="en-IN" dirty="0"/>
          </a:p>
        </p:txBody>
      </p:sp>
    </p:spTree>
    <p:extLst>
      <p:ext uri="{BB962C8B-B14F-4D97-AF65-F5344CB8AC3E}">
        <p14:creationId xmlns:p14="http://schemas.microsoft.com/office/powerpoint/2010/main" val="2523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US" dirty="0"/>
              <a:t>Each and every condition of particular partition (group) works as same as other. If a condition in a partition is valid, other conditions are valid too. If a condition in a partition is invalid, other conditions are invalid too.</a:t>
            </a:r>
          </a:p>
          <a:p>
            <a:pPr algn="just"/>
            <a:r>
              <a:rPr lang="en-US" dirty="0"/>
              <a:t>It helps to reduce the total number of test cases from infinite to finite. The selected test cases from these groups ensure coverage of all possible scenarios.</a:t>
            </a:r>
          </a:p>
          <a:p>
            <a:pPr algn="just"/>
            <a:endParaRPr lang="en-IN" dirty="0"/>
          </a:p>
        </p:txBody>
      </p:sp>
    </p:spTree>
    <p:extLst>
      <p:ext uri="{BB962C8B-B14F-4D97-AF65-F5344CB8AC3E}">
        <p14:creationId xmlns:p14="http://schemas.microsoft.com/office/powerpoint/2010/main" val="411426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Example 1:</a:t>
            </a:r>
            <a:endParaRPr lang="en-IN" dirty="0"/>
          </a:p>
        </p:txBody>
      </p:sp>
      <p:sp>
        <p:nvSpPr>
          <p:cNvPr id="3" name="Content Placeholder 2"/>
          <p:cNvSpPr>
            <a:spLocks noGrp="1"/>
          </p:cNvSpPr>
          <p:nvPr>
            <p:ph idx="1"/>
          </p:nvPr>
        </p:nvSpPr>
        <p:spPr/>
        <p:txBody>
          <a:bodyPr/>
          <a:lstStyle/>
          <a:p>
            <a:r>
              <a:rPr lang="en-US" dirty="0"/>
              <a:t>Assume, we have to test a field which accepts Age 18 – 56</a:t>
            </a:r>
            <a:endParaRPr lang="en-IN" dirty="0"/>
          </a:p>
        </p:txBody>
      </p:sp>
      <p:pic>
        <p:nvPicPr>
          <p:cNvPr id="1026" name="Picture 2" descr="Equivalence Partitio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005" y="2996952"/>
            <a:ext cx="7438734"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384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r>
              <a:rPr lang="en-US" u="sng" dirty="0"/>
              <a:t>Valid Input:</a:t>
            </a:r>
            <a:r>
              <a:rPr lang="en-US" dirty="0"/>
              <a:t> 18 – 56</a:t>
            </a:r>
          </a:p>
          <a:p>
            <a:pPr algn="just"/>
            <a:r>
              <a:rPr lang="en-US" u="sng" dirty="0"/>
              <a:t>Invalid Input:</a:t>
            </a:r>
            <a:r>
              <a:rPr lang="en-US" dirty="0"/>
              <a:t> less than or equal to 17 (&lt;=17), greater than or equal to 57 (&gt;=57)</a:t>
            </a:r>
          </a:p>
          <a:p>
            <a:pPr algn="just"/>
            <a:r>
              <a:rPr lang="en-US" dirty="0"/>
              <a:t>Valid Class: 18 – 56 = Pick any one input test data from 18 – 56</a:t>
            </a:r>
          </a:p>
          <a:p>
            <a:pPr algn="just"/>
            <a:r>
              <a:rPr lang="en-US" dirty="0"/>
              <a:t>Invalid Class 1: &lt;=17 = Pick any one input test data less than or equal to 17</a:t>
            </a:r>
          </a:p>
          <a:p>
            <a:pPr algn="just"/>
            <a:r>
              <a:rPr lang="en-US" dirty="0"/>
              <a:t>Invalid Class 2: &gt;=57 = Pick any one input test data greater than or equal to 57</a:t>
            </a:r>
          </a:p>
          <a:p>
            <a:pPr algn="just"/>
            <a:r>
              <a:rPr lang="en-US" dirty="0"/>
              <a:t>We have one valid and two invalid conditions here.</a:t>
            </a:r>
          </a:p>
          <a:p>
            <a:pPr algn="just"/>
            <a:endParaRPr lang="en-IN" dirty="0"/>
          </a:p>
        </p:txBody>
      </p:sp>
    </p:spTree>
    <p:extLst>
      <p:ext uri="{BB962C8B-B14F-4D97-AF65-F5344CB8AC3E}">
        <p14:creationId xmlns:p14="http://schemas.microsoft.com/office/powerpoint/2010/main" val="363675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Example 2:</a:t>
            </a:r>
            <a:endParaRPr lang="en-IN" dirty="0"/>
          </a:p>
        </p:txBody>
      </p:sp>
      <p:sp>
        <p:nvSpPr>
          <p:cNvPr id="3" name="Content Placeholder 2"/>
          <p:cNvSpPr>
            <a:spLocks noGrp="1"/>
          </p:cNvSpPr>
          <p:nvPr>
            <p:ph idx="1"/>
          </p:nvPr>
        </p:nvSpPr>
        <p:spPr/>
        <p:txBody>
          <a:bodyPr/>
          <a:lstStyle/>
          <a:p>
            <a:r>
              <a:rPr lang="en-US" dirty="0"/>
              <a:t>Assume, we have to test a filed which accepts a Mobile Number of ten digits.</a:t>
            </a:r>
            <a:endParaRPr lang="en-IN" dirty="0"/>
          </a:p>
        </p:txBody>
      </p:sp>
      <p:pic>
        <p:nvPicPr>
          <p:cNvPr id="2050" name="Picture 2" descr="Equivalence Partitio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996952"/>
            <a:ext cx="775885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61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u="sng" dirty="0"/>
              <a:t>Valid input:</a:t>
            </a:r>
            <a:r>
              <a:rPr lang="en-IN" dirty="0"/>
              <a:t> 10 digits</a:t>
            </a:r>
          </a:p>
          <a:p>
            <a:pPr algn="just"/>
            <a:r>
              <a:rPr lang="en-IN" u="sng" dirty="0"/>
              <a:t>Invalid Input:</a:t>
            </a:r>
            <a:r>
              <a:rPr lang="en-IN" dirty="0"/>
              <a:t> 9 digits, 11 </a:t>
            </a:r>
            <a:r>
              <a:rPr lang="en-IN" dirty="0" smtClean="0"/>
              <a:t>digits</a:t>
            </a:r>
          </a:p>
          <a:p>
            <a:pPr algn="just"/>
            <a:r>
              <a:rPr lang="en-US" dirty="0"/>
              <a:t>Valid Class: Enter 10 digit mobile number = 9876543210</a:t>
            </a:r>
          </a:p>
          <a:p>
            <a:pPr algn="just"/>
            <a:r>
              <a:rPr lang="en-US" dirty="0"/>
              <a:t>Invalid Class Enter mobile number which has less than 10 digits = 987654321</a:t>
            </a:r>
          </a:p>
          <a:p>
            <a:pPr algn="just"/>
            <a:r>
              <a:rPr lang="en-US" dirty="0"/>
              <a:t>Invalid Class Enter mobile number which has more than 11 digits = 98765432109</a:t>
            </a:r>
          </a:p>
          <a:p>
            <a:pPr algn="just"/>
            <a:endParaRPr lang="en-IN" dirty="0"/>
          </a:p>
        </p:txBody>
      </p:sp>
    </p:spTree>
    <p:extLst>
      <p:ext uri="{BB962C8B-B14F-4D97-AF65-F5344CB8AC3E}">
        <p14:creationId xmlns:p14="http://schemas.microsoft.com/office/powerpoint/2010/main" val="248451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a:t>Consider an example of an application that accepts a numeric number as input with value between 10 to 100 and finds its square. Now, we can create the following equivalence classes of the input-</a:t>
            </a:r>
            <a:endParaRPr lang="en-IN" dirty="0"/>
          </a:p>
        </p:txBody>
      </p:sp>
    </p:spTree>
    <p:extLst>
      <p:ext uri="{BB962C8B-B14F-4D97-AF65-F5344CB8AC3E}">
        <p14:creationId xmlns:p14="http://schemas.microsoft.com/office/powerpoint/2010/main" val="187313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3074" name="Picture 2" descr="Equivalence class partitio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8295636"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07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520</Words>
  <Application>Microsoft Office PowerPoint</Application>
  <PresentationFormat>On-screen Show (4:3)</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Unit III – Chapter 2</vt:lpstr>
      <vt:lpstr>Equivalence Partitioning Technique</vt:lpstr>
      <vt:lpstr>PowerPoint Presentation</vt:lpstr>
      <vt:lpstr>Example 1:</vt:lpstr>
      <vt:lpstr>PowerPoint Presentation</vt:lpstr>
      <vt:lpstr>Example 2:</vt:lpstr>
      <vt:lpstr>PowerPoint Presentation</vt:lpstr>
      <vt:lpstr>PowerPoint Presentation</vt:lpstr>
      <vt:lpstr>PowerPoint Presentation</vt:lpstr>
      <vt:lpstr>PowerPoint Presentation</vt:lpstr>
      <vt:lpstr>Advantages of equivalence class partitioning</vt:lpstr>
      <vt:lpstr>Disadvantages of equivalence class partitioning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 Chapter 2</dc:title>
  <dc:creator>Vinay</dc:creator>
  <cp:lastModifiedBy>Vinay</cp:lastModifiedBy>
  <cp:revision>10</cp:revision>
  <dcterms:created xsi:type="dcterms:W3CDTF">2019-02-03T05:07:20Z</dcterms:created>
  <dcterms:modified xsi:type="dcterms:W3CDTF">2019-02-04T14:21:28Z</dcterms:modified>
</cp:coreProperties>
</file>