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101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BD3EC69-0E8F-42B9-9BA7-0511D2B65722}" type="datetimeFigureOut">
              <a:rPr lang="en-IN" smtClean="0"/>
              <a:t>09-02-2019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DDA041-7BC9-45E4-9258-5CE521DA8FB8}" type="slidenum">
              <a:rPr lang="en-IN" smtClean="0"/>
              <a:t>‹#›</a:t>
            </a:fld>
            <a:endParaRPr lang="en-IN"/>
          </a:p>
        </p:txBody>
      </p:sp>
    </p:spTree>
    <p:extLst>
      <p:ext uri="{BB962C8B-B14F-4D97-AF65-F5344CB8AC3E}">
        <p14:creationId xmlns:p14="http://schemas.microsoft.com/office/powerpoint/2010/main" val="1795506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BD3EC69-0E8F-42B9-9BA7-0511D2B65722}" type="datetimeFigureOut">
              <a:rPr lang="en-IN" smtClean="0"/>
              <a:t>09-02-2019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DDA041-7BC9-45E4-9258-5CE521DA8FB8}" type="slidenum">
              <a:rPr lang="en-IN" smtClean="0"/>
              <a:t>‹#›</a:t>
            </a:fld>
            <a:endParaRPr lang="en-IN"/>
          </a:p>
        </p:txBody>
      </p:sp>
    </p:spTree>
    <p:extLst>
      <p:ext uri="{BB962C8B-B14F-4D97-AF65-F5344CB8AC3E}">
        <p14:creationId xmlns:p14="http://schemas.microsoft.com/office/powerpoint/2010/main" val="3693747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BD3EC69-0E8F-42B9-9BA7-0511D2B65722}" type="datetimeFigureOut">
              <a:rPr lang="en-IN" smtClean="0"/>
              <a:t>09-02-2019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DDA041-7BC9-45E4-9258-5CE521DA8FB8}" type="slidenum">
              <a:rPr lang="en-IN" smtClean="0"/>
              <a:t>‹#›</a:t>
            </a:fld>
            <a:endParaRPr lang="en-IN"/>
          </a:p>
        </p:txBody>
      </p:sp>
    </p:spTree>
    <p:extLst>
      <p:ext uri="{BB962C8B-B14F-4D97-AF65-F5344CB8AC3E}">
        <p14:creationId xmlns:p14="http://schemas.microsoft.com/office/powerpoint/2010/main" val="2453536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BD3EC69-0E8F-42B9-9BA7-0511D2B65722}" type="datetimeFigureOut">
              <a:rPr lang="en-IN" smtClean="0"/>
              <a:t>09-02-2019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DDA041-7BC9-45E4-9258-5CE521DA8FB8}" type="slidenum">
              <a:rPr lang="en-IN" smtClean="0"/>
              <a:t>‹#›</a:t>
            </a:fld>
            <a:endParaRPr lang="en-IN"/>
          </a:p>
        </p:txBody>
      </p:sp>
    </p:spTree>
    <p:extLst>
      <p:ext uri="{BB962C8B-B14F-4D97-AF65-F5344CB8AC3E}">
        <p14:creationId xmlns:p14="http://schemas.microsoft.com/office/powerpoint/2010/main" val="4269648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D3EC69-0E8F-42B9-9BA7-0511D2B65722}" type="datetimeFigureOut">
              <a:rPr lang="en-IN" smtClean="0"/>
              <a:t>09-02-2019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DDA041-7BC9-45E4-9258-5CE521DA8FB8}" type="slidenum">
              <a:rPr lang="en-IN" smtClean="0"/>
              <a:t>‹#›</a:t>
            </a:fld>
            <a:endParaRPr lang="en-IN"/>
          </a:p>
        </p:txBody>
      </p:sp>
    </p:spTree>
    <p:extLst>
      <p:ext uri="{BB962C8B-B14F-4D97-AF65-F5344CB8AC3E}">
        <p14:creationId xmlns:p14="http://schemas.microsoft.com/office/powerpoint/2010/main" val="226188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BD3EC69-0E8F-42B9-9BA7-0511D2B65722}" type="datetimeFigureOut">
              <a:rPr lang="en-IN" smtClean="0"/>
              <a:t>09-02-2019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7DDA041-7BC9-45E4-9258-5CE521DA8FB8}" type="slidenum">
              <a:rPr lang="en-IN" smtClean="0"/>
              <a:t>‹#›</a:t>
            </a:fld>
            <a:endParaRPr lang="en-IN"/>
          </a:p>
        </p:txBody>
      </p:sp>
    </p:spTree>
    <p:extLst>
      <p:ext uri="{BB962C8B-B14F-4D97-AF65-F5344CB8AC3E}">
        <p14:creationId xmlns:p14="http://schemas.microsoft.com/office/powerpoint/2010/main" val="4182477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BD3EC69-0E8F-42B9-9BA7-0511D2B65722}" type="datetimeFigureOut">
              <a:rPr lang="en-IN" smtClean="0"/>
              <a:t>09-02-2019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7DDA041-7BC9-45E4-9258-5CE521DA8FB8}" type="slidenum">
              <a:rPr lang="en-IN" smtClean="0"/>
              <a:t>‹#›</a:t>
            </a:fld>
            <a:endParaRPr lang="en-IN"/>
          </a:p>
        </p:txBody>
      </p:sp>
    </p:spTree>
    <p:extLst>
      <p:ext uri="{BB962C8B-B14F-4D97-AF65-F5344CB8AC3E}">
        <p14:creationId xmlns:p14="http://schemas.microsoft.com/office/powerpoint/2010/main" val="3404303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BD3EC69-0E8F-42B9-9BA7-0511D2B65722}" type="datetimeFigureOut">
              <a:rPr lang="en-IN" smtClean="0"/>
              <a:t>09-02-2019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7DDA041-7BC9-45E4-9258-5CE521DA8FB8}" type="slidenum">
              <a:rPr lang="en-IN" smtClean="0"/>
              <a:t>‹#›</a:t>
            </a:fld>
            <a:endParaRPr lang="en-IN"/>
          </a:p>
        </p:txBody>
      </p:sp>
    </p:spTree>
    <p:extLst>
      <p:ext uri="{BB962C8B-B14F-4D97-AF65-F5344CB8AC3E}">
        <p14:creationId xmlns:p14="http://schemas.microsoft.com/office/powerpoint/2010/main" val="1608108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D3EC69-0E8F-42B9-9BA7-0511D2B65722}" type="datetimeFigureOut">
              <a:rPr lang="en-IN" smtClean="0"/>
              <a:t>09-02-2019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7DDA041-7BC9-45E4-9258-5CE521DA8FB8}" type="slidenum">
              <a:rPr lang="en-IN" smtClean="0"/>
              <a:t>‹#›</a:t>
            </a:fld>
            <a:endParaRPr lang="en-IN"/>
          </a:p>
        </p:txBody>
      </p:sp>
    </p:spTree>
    <p:extLst>
      <p:ext uri="{BB962C8B-B14F-4D97-AF65-F5344CB8AC3E}">
        <p14:creationId xmlns:p14="http://schemas.microsoft.com/office/powerpoint/2010/main" val="2066441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3EC69-0E8F-42B9-9BA7-0511D2B65722}" type="datetimeFigureOut">
              <a:rPr lang="en-IN" smtClean="0"/>
              <a:t>09-02-2019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7DDA041-7BC9-45E4-9258-5CE521DA8FB8}" type="slidenum">
              <a:rPr lang="en-IN" smtClean="0"/>
              <a:t>‹#›</a:t>
            </a:fld>
            <a:endParaRPr lang="en-IN"/>
          </a:p>
        </p:txBody>
      </p:sp>
    </p:spTree>
    <p:extLst>
      <p:ext uri="{BB962C8B-B14F-4D97-AF65-F5344CB8AC3E}">
        <p14:creationId xmlns:p14="http://schemas.microsoft.com/office/powerpoint/2010/main" val="3537258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3EC69-0E8F-42B9-9BA7-0511D2B65722}" type="datetimeFigureOut">
              <a:rPr lang="en-IN" smtClean="0"/>
              <a:t>09-02-2019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7DDA041-7BC9-45E4-9258-5CE521DA8FB8}" type="slidenum">
              <a:rPr lang="en-IN" smtClean="0"/>
              <a:t>‹#›</a:t>
            </a:fld>
            <a:endParaRPr lang="en-IN"/>
          </a:p>
        </p:txBody>
      </p:sp>
    </p:spTree>
    <p:extLst>
      <p:ext uri="{BB962C8B-B14F-4D97-AF65-F5344CB8AC3E}">
        <p14:creationId xmlns:p14="http://schemas.microsoft.com/office/powerpoint/2010/main" val="3015322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D3EC69-0E8F-42B9-9BA7-0511D2B65722}" type="datetimeFigureOut">
              <a:rPr lang="en-IN" smtClean="0"/>
              <a:t>09-02-2019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DDA041-7BC9-45E4-9258-5CE521DA8FB8}" type="slidenum">
              <a:rPr lang="en-IN" smtClean="0"/>
              <a:t>‹#›</a:t>
            </a:fld>
            <a:endParaRPr lang="en-IN"/>
          </a:p>
        </p:txBody>
      </p:sp>
    </p:spTree>
    <p:extLst>
      <p:ext uri="{BB962C8B-B14F-4D97-AF65-F5344CB8AC3E}">
        <p14:creationId xmlns:p14="http://schemas.microsoft.com/office/powerpoint/2010/main" val="1235923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Unit III – Chapter 5</a:t>
            </a:r>
            <a:endParaRPr lang="en-IN" dirty="0"/>
          </a:p>
        </p:txBody>
      </p:sp>
      <p:sp>
        <p:nvSpPr>
          <p:cNvPr id="3" name="Subtitle 2"/>
          <p:cNvSpPr>
            <a:spLocks noGrp="1"/>
          </p:cNvSpPr>
          <p:nvPr>
            <p:ph type="subTitle" idx="1"/>
          </p:nvPr>
        </p:nvSpPr>
        <p:spPr/>
        <p:txBody>
          <a:bodyPr>
            <a:normAutofit/>
          </a:bodyPr>
          <a:lstStyle/>
          <a:p>
            <a:r>
              <a:rPr lang="en-IN" sz="5400" b="1" dirty="0" smtClean="0">
                <a:solidFill>
                  <a:srgbClr val="FF0000"/>
                </a:solidFill>
              </a:rPr>
              <a:t>Data Flow Testing</a:t>
            </a:r>
            <a:endParaRPr lang="en-IN" sz="5400" b="1" dirty="0">
              <a:solidFill>
                <a:srgbClr val="FF0000"/>
              </a:solidFill>
            </a:endParaRPr>
          </a:p>
        </p:txBody>
      </p:sp>
    </p:spTree>
    <p:extLst>
      <p:ext uri="{BB962C8B-B14F-4D97-AF65-F5344CB8AC3E}">
        <p14:creationId xmlns:p14="http://schemas.microsoft.com/office/powerpoint/2010/main" val="4293756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2050" name="Picture 2" descr="Backward slicing exam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260648"/>
            <a:ext cx="8714315" cy="54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5699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 is Data Flow Testing</a:t>
            </a:r>
            <a:r>
              <a:rPr lang="en-US" b="1" dirty="0" smtClean="0"/>
              <a:t>?</a:t>
            </a:r>
            <a:endParaRPr lang="en-IN" b="1" dirty="0"/>
          </a:p>
        </p:txBody>
      </p:sp>
      <p:sp>
        <p:nvSpPr>
          <p:cNvPr id="3" name="Content Placeholder 2"/>
          <p:cNvSpPr>
            <a:spLocks noGrp="1"/>
          </p:cNvSpPr>
          <p:nvPr>
            <p:ph idx="1"/>
          </p:nvPr>
        </p:nvSpPr>
        <p:spPr/>
        <p:txBody>
          <a:bodyPr/>
          <a:lstStyle/>
          <a:p>
            <a:pPr algn="just"/>
            <a:r>
              <a:rPr lang="en-US" dirty="0"/>
              <a:t>Data flow testing is a family of test strategies based on selecting paths through the program's control flow in order to explore sequences of events related to the status of variables or data objects. Dataflow Testing focuses on the points at which variables receive values and the points at which these values are used.</a:t>
            </a:r>
            <a:endParaRPr lang="en-IN" dirty="0"/>
          </a:p>
        </p:txBody>
      </p:sp>
    </p:spTree>
    <p:extLst>
      <p:ext uri="{BB962C8B-B14F-4D97-AF65-F5344CB8AC3E}">
        <p14:creationId xmlns:p14="http://schemas.microsoft.com/office/powerpoint/2010/main" val="1646259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Advantages of Data Flow Testing</a:t>
            </a:r>
            <a:r>
              <a:rPr lang="en-US" b="1" dirty="0" smtClean="0"/>
              <a:t>:</a:t>
            </a:r>
            <a:endParaRPr lang="en-IN" b="1" dirty="0"/>
          </a:p>
        </p:txBody>
      </p:sp>
      <p:sp>
        <p:nvSpPr>
          <p:cNvPr id="3" name="Content Placeholder 2"/>
          <p:cNvSpPr>
            <a:spLocks noGrp="1"/>
          </p:cNvSpPr>
          <p:nvPr>
            <p:ph idx="1"/>
          </p:nvPr>
        </p:nvSpPr>
        <p:spPr/>
        <p:txBody>
          <a:bodyPr/>
          <a:lstStyle/>
          <a:p>
            <a:pPr algn="just"/>
            <a:r>
              <a:rPr lang="en-US" dirty="0"/>
              <a:t>A variable that is declared but never used within the program.</a:t>
            </a:r>
          </a:p>
          <a:p>
            <a:pPr algn="just"/>
            <a:r>
              <a:rPr lang="en-US" dirty="0"/>
              <a:t>A variable that is used but never declared.</a:t>
            </a:r>
          </a:p>
          <a:p>
            <a:pPr algn="just"/>
            <a:r>
              <a:rPr lang="en-US" dirty="0"/>
              <a:t>A variable that is defined multiple times before it is used.</a:t>
            </a:r>
          </a:p>
          <a:p>
            <a:pPr algn="just"/>
            <a:r>
              <a:rPr lang="en-US" dirty="0" err="1"/>
              <a:t>Deallocating</a:t>
            </a:r>
            <a:r>
              <a:rPr lang="en-US" dirty="0"/>
              <a:t> a variable before it is used.</a:t>
            </a:r>
          </a:p>
          <a:p>
            <a:pPr algn="just"/>
            <a:endParaRPr lang="en-IN" dirty="0"/>
          </a:p>
        </p:txBody>
      </p:sp>
    </p:spTree>
    <p:extLst>
      <p:ext uri="{BB962C8B-B14F-4D97-AF65-F5344CB8AC3E}">
        <p14:creationId xmlns:p14="http://schemas.microsoft.com/office/powerpoint/2010/main" val="4126522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Disadvantages</a:t>
            </a:r>
            <a:endParaRPr lang="en-IN" b="1" dirty="0"/>
          </a:p>
        </p:txBody>
      </p:sp>
      <p:sp>
        <p:nvSpPr>
          <p:cNvPr id="3" name="Content Placeholder 2"/>
          <p:cNvSpPr>
            <a:spLocks noGrp="1"/>
          </p:cNvSpPr>
          <p:nvPr>
            <p:ph idx="1"/>
          </p:nvPr>
        </p:nvSpPr>
        <p:spPr/>
        <p:txBody>
          <a:bodyPr/>
          <a:lstStyle/>
          <a:p>
            <a:pPr algn="just"/>
            <a:r>
              <a:rPr lang="en-US" dirty="0"/>
              <a:t>Testers need to have sufficient knowledge of the programming.</a:t>
            </a:r>
          </a:p>
          <a:p>
            <a:pPr algn="just"/>
            <a:r>
              <a:rPr lang="en-US" dirty="0"/>
              <a:t>Time-consuming and costly process.</a:t>
            </a:r>
          </a:p>
        </p:txBody>
      </p:sp>
    </p:spTree>
    <p:extLst>
      <p:ext uri="{BB962C8B-B14F-4D97-AF65-F5344CB8AC3E}">
        <p14:creationId xmlns:p14="http://schemas.microsoft.com/office/powerpoint/2010/main" val="151136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Data Flow Analysis inspects the usage of every single variables.</a:t>
            </a:r>
          </a:p>
          <a:p>
            <a:pPr algn="just"/>
            <a:r>
              <a:rPr lang="en-IN" dirty="0" smtClean="0"/>
              <a:t>Variables can have 3 types of usages:</a:t>
            </a:r>
          </a:p>
          <a:p>
            <a:pPr algn="just"/>
            <a:r>
              <a:rPr lang="en-IN" dirty="0" smtClean="0"/>
              <a:t>Defined(d): variable is assigned a value</a:t>
            </a:r>
          </a:p>
          <a:p>
            <a:pPr algn="just"/>
            <a:r>
              <a:rPr lang="en-IN" dirty="0" smtClean="0"/>
              <a:t>Reference(r): value of the variable is read or used</a:t>
            </a:r>
          </a:p>
          <a:p>
            <a:pPr algn="just"/>
            <a:r>
              <a:rPr lang="en-IN" dirty="0" smtClean="0"/>
              <a:t>Undefined(u): Variable has no defined value</a:t>
            </a:r>
          </a:p>
          <a:p>
            <a:pPr algn="just"/>
            <a:endParaRPr lang="en-IN" dirty="0"/>
          </a:p>
        </p:txBody>
      </p:sp>
    </p:spTree>
    <p:extLst>
      <p:ext uri="{BB962C8B-B14F-4D97-AF65-F5344CB8AC3E}">
        <p14:creationId xmlns:p14="http://schemas.microsoft.com/office/powerpoint/2010/main" val="2165410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algn="just"/>
            <a:r>
              <a:rPr lang="en-IN" dirty="0" smtClean="0"/>
              <a:t>Depending upon the usage of variables, 3 types of anomalies:</a:t>
            </a:r>
          </a:p>
          <a:p>
            <a:pPr algn="just"/>
            <a:r>
              <a:rPr lang="en-IN" dirty="0" smtClean="0"/>
              <a:t>Ur anomaly: undefined value of a variable is read</a:t>
            </a:r>
          </a:p>
          <a:p>
            <a:pPr algn="just"/>
            <a:r>
              <a:rPr lang="en-IN" dirty="0" smtClean="0"/>
              <a:t>Du anomaly: variable is defined but becomes undefined because of no use</a:t>
            </a:r>
          </a:p>
          <a:p>
            <a:pPr algn="just"/>
            <a:r>
              <a:rPr lang="en-IN" dirty="0" err="1" smtClean="0"/>
              <a:t>Dd</a:t>
            </a:r>
            <a:r>
              <a:rPr lang="en-IN" dirty="0" smtClean="0"/>
              <a:t> anomaly: variable is defined for second time but not used variable at all defined for first time </a:t>
            </a:r>
            <a:endParaRPr lang="en-IN" dirty="0"/>
          </a:p>
        </p:txBody>
      </p:sp>
    </p:spTree>
    <p:extLst>
      <p:ext uri="{BB962C8B-B14F-4D97-AF65-F5344CB8AC3E}">
        <p14:creationId xmlns:p14="http://schemas.microsoft.com/office/powerpoint/2010/main" val="4284591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There may be many paths in the program graph:</a:t>
            </a:r>
          </a:p>
          <a:p>
            <a:r>
              <a:rPr lang="en-IN" dirty="0" smtClean="0"/>
              <a:t>Defining Node</a:t>
            </a:r>
          </a:p>
          <a:p>
            <a:r>
              <a:rPr lang="en-IN" dirty="0" smtClean="0"/>
              <a:t>Usage Node</a:t>
            </a:r>
          </a:p>
          <a:p>
            <a:r>
              <a:rPr lang="en-IN" dirty="0" smtClean="0"/>
              <a:t>Predicate Node</a:t>
            </a:r>
          </a:p>
          <a:p>
            <a:r>
              <a:rPr lang="en-IN" dirty="0" smtClean="0"/>
              <a:t>Definitions use Path</a:t>
            </a:r>
          </a:p>
          <a:p>
            <a:r>
              <a:rPr lang="en-IN" dirty="0" smtClean="0"/>
              <a:t>Definitions clear path</a:t>
            </a:r>
            <a:endParaRPr lang="en-IN" dirty="0"/>
          </a:p>
        </p:txBody>
      </p:sp>
    </p:spTree>
    <p:extLst>
      <p:ext uri="{BB962C8B-B14F-4D97-AF65-F5344CB8AC3E}">
        <p14:creationId xmlns:p14="http://schemas.microsoft.com/office/powerpoint/2010/main" val="1548103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Slice Based Testing</a:t>
            </a:r>
            <a:endParaRPr lang="en-IN" b="1" dirty="0"/>
          </a:p>
        </p:txBody>
      </p:sp>
      <p:sp>
        <p:nvSpPr>
          <p:cNvPr id="3" name="Content Placeholder 2"/>
          <p:cNvSpPr>
            <a:spLocks noGrp="1"/>
          </p:cNvSpPr>
          <p:nvPr>
            <p:ph idx="1"/>
          </p:nvPr>
        </p:nvSpPr>
        <p:spPr/>
        <p:txBody>
          <a:bodyPr>
            <a:normAutofit fontScale="92500" lnSpcReduction="10000"/>
          </a:bodyPr>
          <a:lstStyle/>
          <a:p>
            <a:pPr algn="just"/>
            <a:r>
              <a:rPr lang="en-US" dirty="0"/>
              <a:t>Analyze a program by focusing on parts of interest, disregarding uninteresting </a:t>
            </a:r>
            <a:r>
              <a:rPr lang="en-US" dirty="0" smtClean="0"/>
              <a:t>parts. The </a:t>
            </a:r>
            <a:r>
              <a:rPr lang="en-US" dirty="0"/>
              <a:t>point of slices is to separate a program into components that have a useful functional meaning</a:t>
            </a:r>
          </a:p>
          <a:p>
            <a:pPr algn="just"/>
            <a:r>
              <a:rPr lang="en-US" dirty="0"/>
              <a:t>Ignore those parts that do not contribute to the functional meaning of interest</a:t>
            </a:r>
          </a:p>
          <a:p>
            <a:pPr algn="just"/>
            <a:r>
              <a:rPr lang="en-US" dirty="0"/>
              <a:t>Cannot do this with du-paths, as slices are not simply sequences of statements or statement fragments</a:t>
            </a:r>
          </a:p>
          <a:p>
            <a:pPr algn="just"/>
            <a:endParaRPr lang="en-IN" dirty="0"/>
          </a:p>
        </p:txBody>
      </p:sp>
    </p:spTree>
    <p:extLst>
      <p:ext uri="{BB962C8B-B14F-4D97-AF65-F5344CB8AC3E}">
        <p14:creationId xmlns:p14="http://schemas.microsoft.com/office/powerpoint/2010/main" val="3069507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algn="just"/>
            <a:r>
              <a:rPr lang="en-US" dirty="0"/>
              <a:t>Backward slices S(v, n): refer to statement fragments that contribute to the value of v at statement n</a:t>
            </a:r>
          </a:p>
          <a:p>
            <a:pPr lvl="1" algn="just"/>
            <a:r>
              <a:rPr lang="en-US" dirty="0"/>
              <a:t>Statement n is a Use node of variable v, Use (v, n)</a:t>
            </a:r>
          </a:p>
          <a:p>
            <a:pPr algn="just"/>
            <a:r>
              <a:rPr lang="en-US" dirty="0"/>
              <a:t>Forward slices S(v, n): refer to all the program statements that are affected by the value of v and statement n</a:t>
            </a:r>
          </a:p>
          <a:p>
            <a:pPr lvl="1" algn="just"/>
            <a:r>
              <a:rPr lang="en-US" dirty="0"/>
              <a:t>Refers to the predicate uses and computation uses of the variable v</a:t>
            </a:r>
          </a:p>
          <a:p>
            <a:pPr algn="just"/>
            <a:endParaRPr lang="en-IN" dirty="0"/>
          </a:p>
        </p:txBody>
      </p:sp>
    </p:spTree>
    <p:extLst>
      <p:ext uri="{BB962C8B-B14F-4D97-AF65-F5344CB8AC3E}">
        <p14:creationId xmlns:p14="http://schemas.microsoft.com/office/powerpoint/2010/main" val="2387679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387</Words>
  <Application>Microsoft Office PowerPoint</Application>
  <PresentationFormat>On-screen Show (4:3)</PresentationFormat>
  <Paragraphs>35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Unit III – Chapter 5</vt:lpstr>
      <vt:lpstr>What is Data Flow Testing?</vt:lpstr>
      <vt:lpstr>Advantages of Data Flow Testing:</vt:lpstr>
      <vt:lpstr>Disadvantages</vt:lpstr>
      <vt:lpstr>PowerPoint Presentation</vt:lpstr>
      <vt:lpstr>PowerPoint Presentation</vt:lpstr>
      <vt:lpstr>PowerPoint Presentation</vt:lpstr>
      <vt:lpstr>Slice Based Testing</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III – Chapter 5</dc:title>
  <dc:creator>Vinay</dc:creator>
  <cp:lastModifiedBy>Admin-5itlab</cp:lastModifiedBy>
  <cp:revision>18</cp:revision>
  <dcterms:created xsi:type="dcterms:W3CDTF">2019-02-06T13:43:28Z</dcterms:created>
  <dcterms:modified xsi:type="dcterms:W3CDTF">2019-02-09T03:18:15Z</dcterms:modified>
</cp:coreProperties>
</file>