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4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6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0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2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1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1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2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5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E91E-6D77-45C0-B434-00B33506ED3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23CF8-81D8-4F12-868E-F090EF9C6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4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IV –Chapter 1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Verification and Validation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7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Verification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Verification is the process of evaluating work-products of a development phase to determine whether they meet the specified requirements.</a:t>
            </a:r>
          </a:p>
          <a:p>
            <a:pPr algn="just"/>
            <a:r>
              <a:rPr lang="en-US" sz="3600" dirty="0" smtClean="0"/>
              <a:t>Verification </a:t>
            </a:r>
            <a:r>
              <a:rPr lang="en-US" sz="3600" dirty="0"/>
              <a:t>ensures that the product is built according to the requirements and design specifications. It also answers to the question, Are we building the product right?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314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Verification Testing - Workflow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verification testing in Test Life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43" y="1139176"/>
            <a:ext cx="6765487" cy="503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34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Advantages of Software Verification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189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Verification helps in lowering down the count of the defect in the later stages of development.</a:t>
            </a:r>
          </a:p>
          <a:p>
            <a:pPr algn="just"/>
            <a:r>
              <a:rPr lang="en-US" sz="3200" dirty="0"/>
              <a:t>Verifying the product at the starting phase of the development will help in understanding the product in a better way.</a:t>
            </a:r>
          </a:p>
          <a:p>
            <a:pPr algn="just"/>
            <a:r>
              <a:rPr lang="en-US" sz="3200" dirty="0"/>
              <a:t>It reduces the chances of failures in the software application or product.</a:t>
            </a:r>
          </a:p>
          <a:p>
            <a:pPr algn="just"/>
            <a:r>
              <a:rPr lang="en-US" sz="3200" dirty="0"/>
              <a:t>It helps in building the product as per the customer specifications and needs.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275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Disadvantages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Not suitable for bigger and complex projects</a:t>
            </a:r>
          </a:p>
          <a:p>
            <a:pPr algn="just"/>
            <a:r>
              <a:rPr lang="en-US" sz="3200" dirty="0"/>
              <a:t>Not a good option If Requirement changes frequently.</a:t>
            </a:r>
          </a:p>
          <a:p>
            <a:pPr algn="just"/>
            <a:r>
              <a:rPr lang="en-US" sz="3200" dirty="0"/>
              <a:t>The client sees the only final project, not intermediate modules.</a:t>
            </a:r>
          </a:p>
          <a:p>
            <a:pPr algn="just"/>
            <a:r>
              <a:rPr lang="en-US" sz="3200" dirty="0"/>
              <a:t>Don’t scope for risk management and risk mitigation.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410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Prerequisites for Verification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Tools</a:t>
            </a:r>
          </a:p>
          <a:p>
            <a:r>
              <a:rPr lang="en-US" sz="3200" dirty="0" smtClean="0"/>
              <a:t>Checklists</a:t>
            </a:r>
          </a:p>
          <a:p>
            <a:r>
              <a:rPr lang="en-US" sz="3200" dirty="0" smtClean="0"/>
              <a:t>Guidelines</a:t>
            </a:r>
          </a:p>
          <a:p>
            <a:r>
              <a:rPr lang="en-US" sz="3200" dirty="0" smtClean="0"/>
              <a:t>Process definitions</a:t>
            </a:r>
          </a:p>
          <a:p>
            <a:r>
              <a:rPr lang="en-US" sz="3200" dirty="0" smtClean="0"/>
              <a:t>Standards</a:t>
            </a:r>
          </a:p>
          <a:p>
            <a:r>
              <a:rPr lang="en-US" sz="3200" dirty="0" smtClean="0"/>
              <a:t>Training for people for conducting verification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033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Verification Workbench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Inputs</a:t>
            </a:r>
          </a:p>
          <a:p>
            <a:r>
              <a:rPr lang="en-US" sz="3200" dirty="0" smtClean="0"/>
              <a:t>Outputs</a:t>
            </a:r>
          </a:p>
          <a:p>
            <a:r>
              <a:rPr lang="en-US" sz="3200" dirty="0" smtClean="0"/>
              <a:t>Verification Process</a:t>
            </a:r>
          </a:p>
          <a:p>
            <a:r>
              <a:rPr lang="en-US" sz="3200" dirty="0" smtClean="0"/>
              <a:t>Check Process</a:t>
            </a:r>
          </a:p>
          <a:p>
            <a:r>
              <a:rPr lang="en-US" sz="3200" dirty="0" smtClean="0"/>
              <a:t>Standards, Tools, Guidelines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2810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Methods of Verification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47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Self Review </a:t>
            </a:r>
            <a:r>
              <a:rPr lang="en-US" sz="3200" dirty="0" smtClean="0"/>
              <a:t>– self learning and retrospection </a:t>
            </a:r>
          </a:p>
          <a:p>
            <a:r>
              <a:rPr lang="en-US" sz="3200" b="1" u="sng" dirty="0" smtClean="0"/>
              <a:t>Advantages: </a:t>
            </a:r>
          </a:p>
          <a:p>
            <a:r>
              <a:rPr lang="en-US" sz="3200" dirty="0" smtClean="0"/>
              <a:t>Highly flexible with time and defect finding</a:t>
            </a:r>
          </a:p>
          <a:p>
            <a:r>
              <a:rPr lang="en-US" sz="3200" dirty="0" smtClean="0"/>
              <a:t>Excellent way of self learning</a:t>
            </a:r>
          </a:p>
          <a:p>
            <a:r>
              <a:rPr lang="en-US" sz="3200" dirty="0" smtClean="0"/>
              <a:t>Findings need not be shared with anybody</a:t>
            </a:r>
          </a:p>
          <a:p>
            <a:r>
              <a:rPr lang="en-US" sz="3200" b="1" u="sng" dirty="0" smtClean="0"/>
              <a:t>Disadvantages:</a:t>
            </a:r>
          </a:p>
          <a:p>
            <a:r>
              <a:rPr lang="en-US" sz="3200" dirty="0" smtClean="0"/>
              <a:t>May not conduct review in reality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040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Peer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786"/>
            <a:ext cx="10515600" cy="4616177"/>
          </a:xfrm>
        </p:spPr>
        <p:txBody>
          <a:bodyPr/>
          <a:lstStyle/>
          <a:p>
            <a:r>
              <a:rPr lang="en-US" dirty="0" smtClean="0"/>
              <a:t>Informal type of review where an author and peer are involved</a:t>
            </a:r>
          </a:p>
          <a:p>
            <a:r>
              <a:rPr lang="en-US" dirty="0" smtClean="0"/>
              <a:t>There are two types of review:</a:t>
            </a:r>
          </a:p>
          <a:p>
            <a:r>
              <a:rPr lang="en-US" dirty="0" smtClean="0"/>
              <a:t>Online Review: Author and Reviewer meet together and review the work product jointly</a:t>
            </a:r>
          </a:p>
          <a:p>
            <a:r>
              <a:rPr lang="en-US" dirty="0" smtClean="0"/>
              <a:t>Offline review: Author informs the reviewer that the work product is ready </a:t>
            </a:r>
            <a:r>
              <a:rPr lang="en-US" smtClean="0"/>
              <a:t>for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59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286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 IV –Chapter 1</vt:lpstr>
      <vt:lpstr>Verification  </vt:lpstr>
      <vt:lpstr>Verification Testing - Workflow </vt:lpstr>
      <vt:lpstr>Advantages of Software Verification :</vt:lpstr>
      <vt:lpstr>Disadvantages </vt:lpstr>
      <vt:lpstr>Prerequisites for Verification</vt:lpstr>
      <vt:lpstr>Verification Workbench</vt:lpstr>
      <vt:lpstr>Methods of Verification</vt:lpstr>
      <vt:lpstr>Peer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 –Chapter 1</dc:title>
  <dc:creator>Admin-5itlab</dc:creator>
  <cp:lastModifiedBy>Admin-5itlab</cp:lastModifiedBy>
  <cp:revision>7</cp:revision>
  <dcterms:created xsi:type="dcterms:W3CDTF">2019-02-13T02:25:57Z</dcterms:created>
  <dcterms:modified xsi:type="dcterms:W3CDTF">2019-02-13T02:50:36Z</dcterms:modified>
</cp:coreProperties>
</file>